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38311E66-E9B5-4B41-8D39-C36A182AD980}" type="datetimeFigureOut">
              <a:rPr lang="en-US" smtClean="0"/>
              <a:t>10/14/2016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186622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8311E66-E9B5-4B41-8D39-C36A182AD980}" type="datetimeFigureOut">
              <a:rPr lang="en-US" smtClean="0"/>
              <a:t>10/14/2016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431902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8311E66-E9B5-4B41-8D39-C36A182AD980}" type="datetimeFigureOut">
              <a:rPr lang="en-US" smtClean="0"/>
              <a:t>10/14/2016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2205872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8311E66-E9B5-4B41-8D39-C36A182AD980}" type="datetimeFigureOut">
              <a:rPr lang="en-US" smtClean="0"/>
              <a:t>10/14/2016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373707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8311E66-E9B5-4B41-8D39-C36A182AD980}" type="datetimeFigureOut">
              <a:rPr lang="en-US" smtClean="0"/>
              <a:t>10/14/2016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227961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38311E66-E9B5-4B41-8D39-C36A182AD980}" type="datetimeFigureOut">
              <a:rPr lang="en-US" smtClean="0"/>
              <a:t>10/14/2016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254560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38311E66-E9B5-4B41-8D39-C36A182AD980}" type="datetimeFigureOut">
              <a:rPr lang="en-US" smtClean="0"/>
              <a:t>10/14/2016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149112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38311E66-E9B5-4B41-8D39-C36A182AD980}" type="datetimeFigureOut">
              <a:rPr lang="en-US" smtClean="0"/>
              <a:t>10/14/2016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2309126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8311E66-E9B5-4B41-8D39-C36A182AD980}" type="datetimeFigureOut">
              <a:rPr lang="en-US" smtClean="0"/>
              <a:t>10/14/2016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1249645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8311E66-E9B5-4B41-8D39-C36A182AD980}" type="datetimeFigureOut">
              <a:rPr lang="en-US" smtClean="0"/>
              <a:t>10/14/2016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3258492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8311E66-E9B5-4B41-8D39-C36A182AD980}" type="datetimeFigureOut">
              <a:rPr lang="en-US" smtClean="0"/>
              <a:t>10/14/2016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97967BB-8387-4611-AF32-25EB4E035BBE}" type="slidenum">
              <a:rPr lang="en-US" smtClean="0"/>
              <a:t>‹#›</a:t>
            </a:fld>
            <a:endParaRPr lang="en-US"/>
          </a:p>
        </p:txBody>
      </p:sp>
    </p:spTree>
    <p:extLst>
      <p:ext uri="{BB962C8B-B14F-4D97-AF65-F5344CB8AC3E}">
        <p14:creationId xmlns:p14="http://schemas.microsoft.com/office/powerpoint/2010/main" val="2563697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11E66-E9B5-4B41-8D39-C36A182AD980}" type="datetimeFigureOut">
              <a:rPr lang="en-US" smtClean="0"/>
              <a:t>10/14/2016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7967BB-8387-4611-AF32-25EB4E035BBE}" type="slidenum">
              <a:rPr lang="en-US" smtClean="0"/>
              <a:t>‹#›</a:t>
            </a:fld>
            <a:endParaRPr lang="en-US"/>
          </a:p>
        </p:txBody>
      </p:sp>
    </p:spTree>
    <p:extLst>
      <p:ext uri="{BB962C8B-B14F-4D97-AF65-F5344CB8AC3E}">
        <p14:creationId xmlns:p14="http://schemas.microsoft.com/office/powerpoint/2010/main" val="3147199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02920" y="1303710"/>
            <a:ext cx="10698480" cy="4140749"/>
          </a:xfrm>
          <a:prstGeom prst="rect">
            <a:avLst/>
          </a:prstGeom>
        </p:spPr>
        <p:txBody>
          <a:bodyPr wrap="square">
            <a:spAutoFit/>
          </a:bodyPr>
          <a:lstStyle/>
          <a:p>
            <a:pPr algn="ctr" rtl="1">
              <a:lnSpc>
                <a:spcPct val="107000"/>
              </a:lnSpc>
              <a:spcAft>
                <a:spcPts val="800"/>
              </a:spcAft>
            </a:pPr>
            <a:r>
              <a:rPr lang="ar-SA" sz="3200" b="1" dirty="0">
                <a:latin typeface="Calibri" panose="020F0502020204030204" pitchFamily="34" charset="0"/>
                <a:ea typeface="Calibri" panose="020F0502020204030204" pitchFamily="34" charset="0"/>
              </a:rPr>
              <a:t>بمناسبة اليوم العالمي للتوعية بسرطان الثدي كلية إدارة الأعمال تنظم حملة توعوية تحت عنوان” التوعية والكشف المبكر لسرطان الثدي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انطلاقا من سعي الكلية لزيادة الوعي وتثقيف الطالبات في كلية إدارة الاعمال، نظّمت الكلية يوم الأربعاء الموافق 11/1/1438 حملة توعوية تحت عنوان” التوعية والكشف المبكر لسرطان الثدي “بمشاركة طالبات الكلية حيث بدأت الحملة نشاطها بإقامة محاضرة عن سرطان الثدي من تقديم الدكتورة /سوسن مصطفى عبد الله أستاذ مساعد بكلية الطب – قسم طب المجتمع تخللها تعريف بأهمية الفحص المبكر وأعراض هذا المرض وطرق الوقاية تجاه هذا المرض كما تم تدريب الطالبات على الفحص والكشف الذاتي المبكر لهذا المرض</a:t>
            </a:r>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algn="r" rtl="1">
              <a:spcAft>
                <a:spcPts val="0"/>
              </a:spcAft>
            </a:pPr>
            <a:r>
              <a:rPr lang="ar-SA" dirty="0">
                <a:latin typeface="Calibri" panose="020F0502020204030204" pitchFamily="34" charset="0"/>
                <a:ea typeface="Calibri" panose="020F0502020204030204" pitchFamily="34" charset="0"/>
              </a:rPr>
              <a:t>وتم توزيع المطويات على المشاركين تمثلت في كتيبات توعوية عن سرطان الثدي</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وتم حث الطالبات على نقل ما تعلمن وتوعية مجتمعهن عن أساليب الكشف الذاتية انطلاقا من مسؤولية الطالبات الاجتماعية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هذا وقد أثنى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على هذا النشاط وقدم الشكر لمسؤولة وحدة الأنشطة الطلابية بأقسام الطالبات الدكتورة/ سلمى محمد </a:t>
            </a:r>
            <a:r>
              <a:rPr lang="ar-SA" dirty="0" err="1">
                <a:latin typeface="Calibri" panose="020F0502020204030204" pitchFamily="34" charset="0"/>
                <a:ea typeface="Calibri" panose="020F0502020204030204" pitchFamily="34" charset="0"/>
              </a:rPr>
              <a:t>الجغوبي</a:t>
            </a:r>
            <a:r>
              <a:rPr lang="ar-SA" dirty="0">
                <a:latin typeface="Calibri" panose="020F0502020204030204" pitchFamily="34" charset="0"/>
                <a:ea typeface="Calibri" panose="020F0502020204030204" pitchFamily="34" charset="0"/>
              </a:rPr>
              <a:t> ولكل القائمات على نجاح الحملة وتحقيق هدفها الذي يأتي في إطار رفع الوعي المجتمعي بأمراض السرطان بشكل عام وسرطان الثدي بشكل خاص سائلين المولى عز وجل أن يكفي الجميع شر المرض ويعافي جميع المرضى.</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6206059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2016-10-14T08:39:21Z</dcterms:created>
  <dcterms:modified xsi:type="dcterms:W3CDTF">2016-10-14T08:39:48Z</dcterms:modified>
</cp:coreProperties>
</file>