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71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1524000" y="1122363"/>
            <a:ext cx="9144000" cy="2387600"/>
          </a:xfrm>
        </p:spPr>
        <p:txBody>
          <a:bodyPr anchor="b"/>
          <a:lstStyle>
            <a:lvl1pPr algn="ctr">
              <a:defRPr sz="6000"/>
            </a:lvl1pPr>
          </a:lstStyle>
          <a:p>
            <a:r>
              <a:rPr lang="ar-SA" smtClean="0"/>
              <a:t>انقر لتحرير نمط العنوان الرئيسي</a:t>
            </a:r>
            <a:endParaRPr lang="en-US"/>
          </a:p>
        </p:txBody>
      </p:sp>
      <p:sp>
        <p:nvSpPr>
          <p:cNvPr id="3" name="عنوان فرعي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ar-SA" smtClean="0"/>
              <a:t>انقر لتحرير نمط العنوان الثانوي الرئيسي</a:t>
            </a:r>
            <a:endParaRPr lang="en-US"/>
          </a:p>
        </p:txBody>
      </p:sp>
      <p:sp>
        <p:nvSpPr>
          <p:cNvPr id="4" name="عنصر نائب للتاريخ 3"/>
          <p:cNvSpPr>
            <a:spLocks noGrp="1"/>
          </p:cNvSpPr>
          <p:nvPr>
            <p:ph type="dt" sz="half" idx="10"/>
          </p:nvPr>
        </p:nvSpPr>
        <p:spPr/>
        <p:txBody>
          <a:bodyPr/>
          <a:lstStyle/>
          <a:p>
            <a:fld id="{201CBC4C-8DCC-4CBA-9C5E-F19B10D2B341}" type="datetimeFigureOut">
              <a:rPr lang="en-US" smtClean="0"/>
              <a:t>8/19/2016</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7B4635B8-6DB2-497D-90FE-9652ED143425}" type="slidenum">
              <a:rPr lang="en-US" smtClean="0"/>
              <a:t>‹#›</a:t>
            </a:fld>
            <a:endParaRPr lang="en-US"/>
          </a:p>
        </p:txBody>
      </p:sp>
    </p:spTree>
    <p:extLst>
      <p:ext uri="{BB962C8B-B14F-4D97-AF65-F5344CB8AC3E}">
        <p14:creationId xmlns:p14="http://schemas.microsoft.com/office/powerpoint/2010/main" val="18479167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201CBC4C-8DCC-4CBA-9C5E-F19B10D2B341}" type="datetimeFigureOut">
              <a:rPr lang="en-US" smtClean="0"/>
              <a:t>8/19/2016</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7B4635B8-6DB2-497D-90FE-9652ED143425}" type="slidenum">
              <a:rPr lang="en-US" smtClean="0"/>
              <a:t>‹#›</a:t>
            </a:fld>
            <a:endParaRPr lang="en-US"/>
          </a:p>
        </p:txBody>
      </p:sp>
    </p:spTree>
    <p:extLst>
      <p:ext uri="{BB962C8B-B14F-4D97-AF65-F5344CB8AC3E}">
        <p14:creationId xmlns:p14="http://schemas.microsoft.com/office/powerpoint/2010/main" val="16028279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8724900" y="365125"/>
            <a:ext cx="2628900" cy="5811838"/>
          </a:xfrm>
        </p:spPr>
        <p:txBody>
          <a:bodyPr vert="eaVert"/>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a:xfrm>
            <a:off x="838200" y="365125"/>
            <a:ext cx="7734300" cy="5811838"/>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201CBC4C-8DCC-4CBA-9C5E-F19B10D2B341}" type="datetimeFigureOut">
              <a:rPr lang="en-US" smtClean="0"/>
              <a:t>8/19/2016</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7B4635B8-6DB2-497D-90FE-9652ED143425}" type="slidenum">
              <a:rPr lang="en-US" smtClean="0"/>
              <a:t>‹#›</a:t>
            </a:fld>
            <a:endParaRPr lang="en-US"/>
          </a:p>
        </p:txBody>
      </p:sp>
    </p:spTree>
    <p:extLst>
      <p:ext uri="{BB962C8B-B14F-4D97-AF65-F5344CB8AC3E}">
        <p14:creationId xmlns:p14="http://schemas.microsoft.com/office/powerpoint/2010/main" val="11574472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201CBC4C-8DCC-4CBA-9C5E-F19B10D2B341}" type="datetimeFigureOut">
              <a:rPr lang="en-US" smtClean="0"/>
              <a:t>8/19/2016</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7B4635B8-6DB2-497D-90FE-9652ED143425}" type="slidenum">
              <a:rPr lang="en-US" smtClean="0"/>
              <a:t>‹#›</a:t>
            </a:fld>
            <a:endParaRPr lang="en-US"/>
          </a:p>
        </p:txBody>
      </p:sp>
    </p:spTree>
    <p:extLst>
      <p:ext uri="{BB962C8B-B14F-4D97-AF65-F5344CB8AC3E}">
        <p14:creationId xmlns:p14="http://schemas.microsoft.com/office/powerpoint/2010/main" val="4642538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831850" y="1709738"/>
            <a:ext cx="10515600" cy="2852737"/>
          </a:xfrm>
        </p:spPr>
        <p:txBody>
          <a:bodyPr anchor="b"/>
          <a:lstStyle>
            <a:lvl1pPr>
              <a:defRPr sz="6000"/>
            </a:lvl1p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201CBC4C-8DCC-4CBA-9C5E-F19B10D2B341}" type="datetimeFigureOut">
              <a:rPr lang="en-US" smtClean="0"/>
              <a:t>8/19/2016</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7B4635B8-6DB2-497D-90FE-9652ED143425}" type="slidenum">
              <a:rPr lang="en-US" smtClean="0"/>
              <a:t>‹#›</a:t>
            </a:fld>
            <a:endParaRPr lang="en-US"/>
          </a:p>
        </p:txBody>
      </p:sp>
    </p:spTree>
    <p:extLst>
      <p:ext uri="{BB962C8B-B14F-4D97-AF65-F5344CB8AC3E}">
        <p14:creationId xmlns:p14="http://schemas.microsoft.com/office/powerpoint/2010/main" val="7699236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محتوى 2"/>
          <p:cNvSpPr>
            <a:spLocks noGrp="1"/>
          </p:cNvSpPr>
          <p:nvPr>
            <p:ph sz="half" idx="1"/>
          </p:nvPr>
        </p:nvSpPr>
        <p:spPr>
          <a:xfrm>
            <a:off x="838200" y="1825625"/>
            <a:ext cx="5181600" cy="435133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محتوى 3"/>
          <p:cNvSpPr>
            <a:spLocks noGrp="1"/>
          </p:cNvSpPr>
          <p:nvPr>
            <p:ph sz="half" idx="2"/>
          </p:nvPr>
        </p:nvSpPr>
        <p:spPr>
          <a:xfrm>
            <a:off x="6172200" y="1825625"/>
            <a:ext cx="5181600" cy="435133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تاريخ 4"/>
          <p:cNvSpPr>
            <a:spLocks noGrp="1"/>
          </p:cNvSpPr>
          <p:nvPr>
            <p:ph type="dt" sz="half" idx="10"/>
          </p:nvPr>
        </p:nvSpPr>
        <p:spPr/>
        <p:txBody>
          <a:bodyPr/>
          <a:lstStyle/>
          <a:p>
            <a:fld id="{201CBC4C-8DCC-4CBA-9C5E-F19B10D2B341}" type="datetimeFigureOut">
              <a:rPr lang="en-US" smtClean="0"/>
              <a:t>8/19/2016</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7B4635B8-6DB2-497D-90FE-9652ED143425}" type="slidenum">
              <a:rPr lang="en-US" smtClean="0"/>
              <a:t>‹#›</a:t>
            </a:fld>
            <a:endParaRPr lang="en-US"/>
          </a:p>
        </p:txBody>
      </p:sp>
    </p:spTree>
    <p:extLst>
      <p:ext uri="{BB962C8B-B14F-4D97-AF65-F5344CB8AC3E}">
        <p14:creationId xmlns:p14="http://schemas.microsoft.com/office/powerpoint/2010/main" val="21503393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365125"/>
            <a:ext cx="10515600" cy="1325563"/>
          </a:xfrm>
        </p:spPr>
        <p:txBody>
          <a:body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839788" y="2505075"/>
            <a:ext cx="5157787" cy="368458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نص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6172200" y="2505075"/>
            <a:ext cx="5183188" cy="368458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7" name="عنصر نائب للتاريخ 6"/>
          <p:cNvSpPr>
            <a:spLocks noGrp="1"/>
          </p:cNvSpPr>
          <p:nvPr>
            <p:ph type="dt" sz="half" idx="10"/>
          </p:nvPr>
        </p:nvSpPr>
        <p:spPr/>
        <p:txBody>
          <a:bodyPr/>
          <a:lstStyle/>
          <a:p>
            <a:fld id="{201CBC4C-8DCC-4CBA-9C5E-F19B10D2B341}" type="datetimeFigureOut">
              <a:rPr lang="en-US" smtClean="0"/>
              <a:t>8/19/2016</a:t>
            </a:fld>
            <a:endParaRPr lang="en-US"/>
          </a:p>
        </p:txBody>
      </p:sp>
      <p:sp>
        <p:nvSpPr>
          <p:cNvPr id="8" name="عنصر نائب للتذييل 7"/>
          <p:cNvSpPr>
            <a:spLocks noGrp="1"/>
          </p:cNvSpPr>
          <p:nvPr>
            <p:ph type="ftr" sz="quarter" idx="11"/>
          </p:nvPr>
        </p:nvSpPr>
        <p:spPr/>
        <p:txBody>
          <a:bodyPr/>
          <a:lstStyle/>
          <a:p>
            <a:endParaRPr lang="en-US"/>
          </a:p>
        </p:txBody>
      </p:sp>
      <p:sp>
        <p:nvSpPr>
          <p:cNvPr id="9" name="عنصر نائب لرقم الشريحة 8"/>
          <p:cNvSpPr>
            <a:spLocks noGrp="1"/>
          </p:cNvSpPr>
          <p:nvPr>
            <p:ph type="sldNum" sz="quarter" idx="12"/>
          </p:nvPr>
        </p:nvSpPr>
        <p:spPr/>
        <p:txBody>
          <a:bodyPr/>
          <a:lstStyle/>
          <a:p>
            <a:fld id="{7B4635B8-6DB2-497D-90FE-9652ED143425}" type="slidenum">
              <a:rPr lang="en-US" smtClean="0"/>
              <a:t>‹#›</a:t>
            </a:fld>
            <a:endParaRPr lang="en-US"/>
          </a:p>
        </p:txBody>
      </p:sp>
    </p:spTree>
    <p:extLst>
      <p:ext uri="{BB962C8B-B14F-4D97-AF65-F5344CB8AC3E}">
        <p14:creationId xmlns:p14="http://schemas.microsoft.com/office/powerpoint/2010/main" val="25713951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تاريخ 2"/>
          <p:cNvSpPr>
            <a:spLocks noGrp="1"/>
          </p:cNvSpPr>
          <p:nvPr>
            <p:ph type="dt" sz="half" idx="10"/>
          </p:nvPr>
        </p:nvSpPr>
        <p:spPr/>
        <p:txBody>
          <a:bodyPr/>
          <a:lstStyle/>
          <a:p>
            <a:fld id="{201CBC4C-8DCC-4CBA-9C5E-F19B10D2B341}" type="datetimeFigureOut">
              <a:rPr lang="en-US" smtClean="0"/>
              <a:t>8/19/2016</a:t>
            </a:fld>
            <a:endParaRPr lang="en-US"/>
          </a:p>
        </p:txBody>
      </p:sp>
      <p:sp>
        <p:nvSpPr>
          <p:cNvPr id="4" name="عنصر نائب للتذييل 3"/>
          <p:cNvSpPr>
            <a:spLocks noGrp="1"/>
          </p:cNvSpPr>
          <p:nvPr>
            <p:ph type="ftr" sz="quarter" idx="11"/>
          </p:nvPr>
        </p:nvSpPr>
        <p:spPr/>
        <p:txBody>
          <a:bodyPr/>
          <a:lstStyle/>
          <a:p>
            <a:endParaRPr lang="en-US"/>
          </a:p>
        </p:txBody>
      </p:sp>
      <p:sp>
        <p:nvSpPr>
          <p:cNvPr id="5" name="عنصر نائب لرقم الشريحة 4"/>
          <p:cNvSpPr>
            <a:spLocks noGrp="1"/>
          </p:cNvSpPr>
          <p:nvPr>
            <p:ph type="sldNum" sz="quarter" idx="12"/>
          </p:nvPr>
        </p:nvSpPr>
        <p:spPr/>
        <p:txBody>
          <a:bodyPr/>
          <a:lstStyle/>
          <a:p>
            <a:fld id="{7B4635B8-6DB2-497D-90FE-9652ED143425}" type="slidenum">
              <a:rPr lang="en-US" smtClean="0"/>
              <a:t>‹#›</a:t>
            </a:fld>
            <a:endParaRPr lang="en-US"/>
          </a:p>
        </p:txBody>
      </p:sp>
    </p:spTree>
    <p:extLst>
      <p:ext uri="{BB962C8B-B14F-4D97-AF65-F5344CB8AC3E}">
        <p14:creationId xmlns:p14="http://schemas.microsoft.com/office/powerpoint/2010/main" val="32901111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201CBC4C-8DCC-4CBA-9C5E-F19B10D2B341}" type="datetimeFigureOut">
              <a:rPr lang="en-US" smtClean="0"/>
              <a:t>8/19/2016</a:t>
            </a:fld>
            <a:endParaRPr lang="en-US"/>
          </a:p>
        </p:txBody>
      </p:sp>
      <p:sp>
        <p:nvSpPr>
          <p:cNvPr id="3" name="عنصر نائب للتذييل 2"/>
          <p:cNvSpPr>
            <a:spLocks noGrp="1"/>
          </p:cNvSpPr>
          <p:nvPr>
            <p:ph type="ftr" sz="quarter" idx="11"/>
          </p:nvPr>
        </p:nvSpPr>
        <p:spPr/>
        <p:txBody>
          <a:bodyPr/>
          <a:lstStyle/>
          <a:p>
            <a:endParaRPr lang="en-US"/>
          </a:p>
        </p:txBody>
      </p:sp>
      <p:sp>
        <p:nvSpPr>
          <p:cNvPr id="4" name="عنصر نائب لرقم الشريحة 3"/>
          <p:cNvSpPr>
            <a:spLocks noGrp="1"/>
          </p:cNvSpPr>
          <p:nvPr>
            <p:ph type="sldNum" sz="quarter" idx="12"/>
          </p:nvPr>
        </p:nvSpPr>
        <p:spPr/>
        <p:txBody>
          <a:bodyPr/>
          <a:lstStyle/>
          <a:p>
            <a:fld id="{7B4635B8-6DB2-497D-90FE-9652ED143425}" type="slidenum">
              <a:rPr lang="en-US" smtClean="0"/>
              <a:t>‹#›</a:t>
            </a:fld>
            <a:endParaRPr lang="en-US"/>
          </a:p>
        </p:txBody>
      </p:sp>
    </p:spTree>
    <p:extLst>
      <p:ext uri="{BB962C8B-B14F-4D97-AF65-F5344CB8AC3E}">
        <p14:creationId xmlns:p14="http://schemas.microsoft.com/office/powerpoint/2010/main" val="30487107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457200"/>
            <a:ext cx="3932237" cy="1600200"/>
          </a:xfrm>
        </p:spPr>
        <p:txBody>
          <a:bodyPr anchor="b"/>
          <a:lstStyle>
            <a:lvl1pPr>
              <a:defRPr sz="3200"/>
            </a:lvl1pPr>
          </a:lstStyle>
          <a:p>
            <a:r>
              <a:rPr lang="ar-SA" smtClean="0"/>
              <a:t>انقر لتحرير نمط العنوان الرئيسي</a:t>
            </a:r>
            <a:endParaRPr lang="en-US"/>
          </a:p>
        </p:txBody>
      </p:sp>
      <p:sp>
        <p:nvSpPr>
          <p:cNvPr id="3" name="عنصر نائب للمحتوى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نص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201CBC4C-8DCC-4CBA-9C5E-F19B10D2B341}" type="datetimeFigureOut">
              <a:rPr lang="en-US" smtClean="0"/>
              <a:t>8/19/2016</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7B4635B8-6DB2-497D-90FE-9652ED143425}" type="slidenum">
              <a:rPr lang="en-US" smtClean="0"/>
              <a:t>‹#›</a:t>
            </a:fld>
            <a:endParaRPr lang="en-US"/>
          </a:p>
        </p:txBody>
      </p:sp>
    </p:spTree>
    <p:extLst>
      <p:ext uri="{BB962C8B-B14F-4D97-AF65-F5344CB8AC3E}">
        <p14:creationId xmlns:p14="http://schemas.microsoft.com/office/powerpoint/2010/main" val="4435821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457200"/>
            <a:ext cx="3932237" cy="1600200"/>
          </a:xfrm>
        </p:spPr>
        <p:txBody>
          <a:bodyPr anchor="b"/>
          <a:lstStyle>
            <a:lvl1pPr>
              <a:defRPr sz="3200"/>
            </a:lvl1pPr>
          </a:lstStyle>
          <a:p>
            <a:r>
              <a:rPr lang="ar-SA" smtClean="0"/>
              <a:t>انقر لتحرير نمط العنوان الرئيسي</a:t>
            </a:r>
            <a:endParaRPr lang="en-US"/>
          </a:p>
        </p:txBody>
      </p:sp>
      <p:sp>
        <p:nvSpPr>
          <p:cNvPr id="3" name="عنصر نائب للصورة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عنصر نائب للنص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201CBC4C-8DCC-4CBA-9C5E-F19B10D2B341}" type="datetimeFigureOut">
              <a:rPr lang="en-US" smtClean="0"/>
              <a:t>8/19/2016</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7B4635B8-6DB2-497D-90FE-9652ED143425}" type="slidenum">
              <a:rPr lang="en-US" smtClean="0"/>
              <a:t>‹#›</a:t>
            </a:fld>
            <a:endParaRPr lang="en-US"/>
          </a:p>
        </p:txBody>
      </p:sp>
    </p:spTree>
    <p:extLst>
      <p:ext uri="{BB962C8B-B14F-4D97-AF65-F5344CB8AC3E}">
        <p14:creationId xmlns:p14="http://schemas.microsoft.com/office/powerpoint/2010/main" val="36782134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01CBC4C-8DCC-4CBA-9C5E-F19B10D2B341}" type="datetimeFigureOut">
              <a:rPr lang="en-US" smtClean="0"/>
              <a:t>8/19/2016</a:t>
            </a:fld>
            <a:endParaRPr lang="en-US"/>
          </a:p>
        </p:txBody>
      </p:sp>
      <p:sp>
        <p:nvSpPr>
          <p:cNvPr id="5" name="عنصر نائب للتذييل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عنصر نائب لرقم الشريحة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B4635B8-6DB2-497D-90FE-9652ED143425}" type="slidenum">
              <a:rPr lang="en-US" smtClean="0"/>
              <a:t>‹#›</a:t>
            </a:fld>
            <a:endParaRPr lang="en-US"/>
          </a:p>
        </p:txBody>
      </p:sp>
    </p:spTree>
    <p:extLst>
      <p:ext uri="{BB962C8B-B14F-4D97-AF65-F5344CB8AC3E}">
        <p14:creationId xmlns:p14="http://schemas.microsoft.com/office/powerpoint/2010/main" val="26117658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491319" y="1122362"/>
            <a:ext cx="11313993" cy="4691583"/>
          </a:xfrm>
        </p:spPr>
        <p:txBody>
          <a:bodyPr>
            <a:noAutofit/>
          </a:bodyPr>
          <a:lstStyle/>
          <a:p>
            <a:pPr rtl="1"/>
            <a:r>
              <a:rPr lang="ar-SA" sz="1800" dirty="0"/>
              <a:t> </a:t>
            </a:r>
            <a:r>
              <a:rPr lang="en-US" sz="1800" dirty="0"/>
              <a:t/>
            </a:r>
            <a:br>
              <a:rPr lang="en-US" sz="1800" dirty="0"/>
            </a:br>
            <a:r>
              <a:rPr lang="ar-SA" sz="1800" b="1" dirty="0"/>
              <a:t>سعادة عميد الكلية في لقاء ترحيبي بأعضاء هيئة التدريس بمناسبة العام الدراسي الجديد 1437/1438هـ</a:t>
            </a:r>
            <a:r>
              <a:rPr lang="en-US" sz="1800" dirty="0"/>
              <a:t/>
            </a:r>
            <a:br>
              <a:rPr lang="en-US" sz="1800" dirty="0"/>
            </a:br>
            <a:r>
              <a:rPr lang="ar-SA" sz="1800" dirty="0"/>
              <a:t> </a:t>
            </a:r>
            <a:r>
              <a:rPr lang="en-US" sz="1800" dirty="0"/>
              <a:t/>
            </a:r>
            <a:br>
              <a:rPr lang="en-US" sz="1800" dirty="0"/>
            </a:br>
            <a:r>
              <a:rPr lang="ar-SA" sz="1800" dirty="0"/>
              <a:t>برعاية سعادة عميد الكلية الدكتور/ سعد بن محمد </a:t>
            </a:r>
            <a:r>
              <a:rPr lang="ar-SA" sz="1800" dirty="0" err="1"/>
              <a:t>الفليِّح</a:t>
            </a:r>
            <a:r>
              <a:rPr lang="ar-SA" sz="1800" dirty="0"/>
              <a:t> أقامت كلية إدارة الأعمال اليوم الثلاثاء الموافق 13/11/1437هـ لقاءَ ترحيبياَ بأعضاء هيئه التدريس بمناسبة بداية العام الجديد 1437/1438هـ  حيث بدأ اللقاء بترحيب سعادته بأعضاء هيئة التدريس بالكلية وعبر عن سروره باللقاء بهم وشكرهم على ما حققوه من إنجازات خلال العام الماضي  ونقل لهم تحيات معالي مدير الجامعة، مشدداً على أهمية الاهتمام بطلاب وطالبات الكلية من اليوم الأول للدراسة بالعام الجديد والحرص على عكس الصورة الحقيقية والأهداف التي تسعى الكلية  لتحقيقها في سبيل خدمة التعليم على الوجه المطلوب مستثمرة الدعم الذي تحظى به من معالي مدير الجامعة الدكتور خالد بن سعد المقرن وسعادة وكلاء الجامعة وتضمن اللقاء أيضاَ العديد من المحاور الرئيسية والتي شملت : الحديث عن الإرشاد الأكاديمي وطرق تفعيله , وتطوير المقررات الدراسية , وتنوع أساليب التقويم ، والحرص على تفعيل الأنشطة والمشاركات الداخلية والخارجية وتعزيز دور الكلية بالمجتمع الخارجي من خلال عقد دورات وندوات لكافة شرائح المجتمع لتكوين علاقة فاعلة وقوية بين الكلية والمجتمع المحيط بها ، تطبيق معايير الجودة والتميّز وعن وحدات الجودة وأهمية تفعيل الجودة ومناقشة بعض الأفكار والرؤى والمقترحات التي من خلالها تحقق أهداف الكلية وفق خطتها الاستراتيجية الثانية ورفع شأن الكلية وتميزها.</a:t>
            </a:r>
            <a:r>
              <a:rPr lang="en-US" sz="1800" dirty="0"/>
              <a:t/>
            </a:r>
            <a:br>
              <a:rPr lang="en-US" sz="1800" dirty="0"/>
            </a:br>
            <a:r>
              <a:rPr lang="ar-SA" sz="1800" dirty="0"/>
              <a:t>كما ناقش سعادته استعدادات الكلية لزيارة فريق عمادة الجودة وتطوير المهارات للكلية ضمن مسابقة البرامج الأكثر جاهزية. واستعدادات الكلية لزيارة فريق للمراجعة الخارجية المؤسسية للجامعة وأيضاَ تم مناقشة خًطط الكلية للتقدم للاعتماد الأكاديمي الوطني (</a:t>
            </a:r>
            <a:r>
              <a:rPr lang="en-US" sz="1800" dirty="0"/>
              <a:t>NCAAA</a:t>
            </a:r>
            <a:r>
              <a:rPr lang="ar-SA" sz="1800" dirty="0"/>
              <a:t>) والخارجي.</a:t>
            </a:r>
            <a:r>
              <a:rPr lang="en-US" sz="1800" dirty="0"/>
              <a:t/>
            </a:r>
            <a:br>
              <a:rPr lang="en-US" sz="1800" dirty="0"/>
            </a:br>
            <a:r>
              <a:rPr lang="ar-SA" sz="1800" dirty="0"/>
              <a:t>كما تم مناقشة برنامج التحول الوطني للجامعات السعودية وأكد على المشاركة الفاعلة لأعضاء هيئة التدريس بالكلية في تحقيق رؤية المملكة العربية السعودية 2030 والبرامج المحققة منها من خلال الأبحاث العلمية والدراسات التي تًثري وتحقق رؤية المملكة.</a:t>
            </a:r>
            <a:r>
              <a:rPr lang="en-US" sz="1800" dirty="0"/>
              <a:t/>
            </a:r>
            <a:br>
              <a:rPr lang="en-US" sz="1800" dirty="0"/>
            </a:br>
            <a:r>
              <a:rPr lang="ar-SA" sz="1800" dirty="0"/>
              <a:t>وفي ختام اللقاء قدّم سعادته خالص أمنياته لجميع منسوبي ومنسوبات الكلية بالتوفيق والسداد في العام الدراسي الجديد.  </a:t>
            </a:r>
            <a:r>
              <a:rPr lang="en-US" sz="1800" dirty="0"/>
              <a:t/>
            </a:r>
            <a:br>
              <a:rPr lang="en-US" sz="1800" dirty="0"/>
            </a:br>
            <a:r>
              <a:rPr lang="en-US" sz="1800" dirty="0"/>
              <a:t> </a:t>
            </a:r>
          </a:p>
        </p:txBody>
      </p:sp>
    </p:spTree>
    <p:extLst>
      <p:ext uri="{BB962C8B-B14F-4D97-AF65-F5344CB8AC3E}">
        <p14:creationId xmlns:p14="http://schemas.microsoft.com/office/powerpoint/2010/main" val="1700042435"/>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0</Words>
  <Application>Microsoft Office PowerPoint</Application>
  <PresentationFormat>ملء الشاشة</PresentationFormat>
  <Paragraphs>1</Paragraphs>
  <Slides>1</Slides>
  <Notes>0</Notes>
  <HiddenSlides>0</HiddenSlides>
  <MMClips>0</MMClips>
  <ScaleCrop>false</ScaleCrop>
  <HeadingPairs>
    <vt:vector size="6" baseType="variant">
      <vt:variant>
        <vt:lpstr>الخطوط المستخدمة</vt:lpstr>
      </vt:variant>
      <vt:variant>
        <vt:i4>4</vt:i4>
      </vt:variant>
      <vt:variant>
        <vt:lpstr>نسق</vt:lpstr>
      </vt:variant>
      <vt:variant>
        <vt:i4>1</vt:i4>
      </vt:variant>
      <vt:variant>
        <vt:lpstr>عناوين الشرائح</vt:lpstr>
      </vt:variant>
      <vt:variant>
        <vt:i4>1</vt:i4>
      </vt:variant>
    </vt:vector>
  </HeadingPairs>
  <TitlesOfParts>
    <vt:vector size="6" baseType="lpstr">
      <vt:lpstr>Arial</vt:lpstr>
      <vt:lpstr>Calibri</vt:lpstr>
      <vt:lpstr>Calibri Light</vt:lpstr>
      <vt:lpstr>Times New Roman</vt:lpstr>
      <vt:lpstr>نسق Office</vt:lpstr>
      <vt:lpstr>  سعادة عميد الكلية في لقاء ترحيبي بأعضاء هيئة التدريس بمناسبة العام الدراسي الجديد 1437/1438هـ   برعاية سعادة عميد الكلية الدكتور/ سعد بن محمد الفليِّح أقامت كلية إدارة الأعمال اليوم الثلاثاء الموافق 13/11/1437هـ لقاءَ ترحيبياَ بأعضاء هيئه التدريس بمناسبة بداية العام الجديد 1437/1438هـ  حيث بدأ اللقاء بترحيب سعادته بأعضاء هيئة التدريس بالكلية وعبر عن سروره باللقاء بهم وشكرهم على ما حققوه من إنجازات خلال العام الماضي  ونقل لهم تحيات معالي مدير الجامعة، مشدداً على أهمية الاهتمام بطلاب وطالبات الكلية من اليوم الأول للدراسة بالعام الجديد والحرص على عكس الصورة الحقيقية والأهداف التي تسعى الكلية  لتحقيقها في سبيل خدمة التعليم على الوجه المطلوب مستثمرة الدعم الذي تحظى به من معالي مدير الجامعة الدكتور خالد بن سعد المقرن وسعادة وكلاء الجامعة وتضمن اللقاء أيضاَ العديد من المحاور الرئيسية والتي شملت : الحديث عن الإرشاد الأكاديمي وطرق تفعيله , وتطوير المقررات الدراسية , وتنوع أساليب التقويم ، والحرص على تفعيل الأنشطة والمشاركات الداخلية والخارجية وتعزيز دور الكلية بالمجتمع الخارجي من خلال عقد دورات وندوات لكافة شرائح المجتمع لتكوين علاقة فاعلة وقوية بين الكلية والمجتمع المحيط بها ، تطبيق معايير الجودة والتميّز وعن وحدات الجودة وأهمية تفعيل الجودة ومناقشة بعض الأفكار والرؤى والمقترحات التي من خلالها تحقق أهداف الكلية وفق خطتها الاستراتيجية الثانية ورفع شأن الكلية وتميزها. كما ناقش سعادته استعدادات الكلية لزيارة فريق عمادة الجودة وتطوير المهارات للكلية ضمن مسابقة البرامج الأكثر جاهزية. واستعدادات الكلية لزيارة فريق للمراجعة الخارجية المؤسسية للجامعة وأيضاَ تم مناقشة خًطط الكلية للتقدم للاعتماد الأكاديمي الوطني (NCAAA) والخارجي. كما تم مناقشة برنامج التحول الوطني للجامعات السعودية وأكد على المشاركة الفاعلة لأعضاء هيئة التدريس بالكلية في تحقيق رؤية المملكة العربية السعودية 2030 والبرامج المحققة منها من خلال الأبحاث العلمية والدراسات التي تًثري وتحقق رؤية المملكة. وفي ختام اللقاء قدّم سعادته خالص أمنياته لجميع منسوبي ومنسوبات الكلية بالتوفيق والسداد في العام الدراسي الجديد.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سعادة عميد الكلية في لقاء ترحيبي بأعضاء هيئة التدريس بمناسبة العام الدراسي الجديد 1437/1438هـ   برعاية سعادة عميد الكلية الدكتور/ سعد بن محمد الفليِّح أقامت كلية إدارة الأعمال اليوم الثلاثاء الموافق 13/11/1437هـ لقاءَ ترحيبياَ بأعضاء هيئه التدريس بمناسبة بداية العام الجديد 1437/1438هـ  حيث بدأ اللقاء بترحيب سعادته بأعضاء هيئة التدريس بالكلية وعبر عن سروره باللقاء بهم وشكرهم على ما حققوه من إنجازات خلال العام الماضي  ونقل لهم تحيات معالي مدير الجامعة، مشدداً على أهمية الاهتمام بطلاب وطالبات الكلية من اليوم الأول للدراسة بالعام الجديد والحرص على عكس الصورة الحقيقية والأهداف التي تسعى الكلية  لتحقيقها في سبيل خدمة التعليم على الوجه المطلوب مستثمرة الدعم الذي تحظى به من معالي مدير الجامعة الدكتور خالد بن سعد المقرن وسعادة وكلاء الجامعة وتضمن اللقاء أيضاَ العديد من المحاور الرئيسية والتي شملت : الحديث عن الإرشاد الأكاديمي وطرق تفعيله , وتطوير المقررات الدراسية , وتنوع أساليب التقويم ، والحرص على تفعيل الأنشطة والمشاركات الداخلية والخارجية وتعزيز دور الكلية بالمجتمع الخارجي من خلال عقد دورات وندوات لكافة شرائح المجتمع لتكوين علاقة فاعلة وقوية بين الكلية والمجتمع المحيط بها ، تطبيق معايير الجودة والتميّز وعن وحدات الجودة وأهمية تفعيل الجودة ومناقشة بعض الأفكار والرؤى والمقترحات التي من خلالها تحقق أهداف الكلية وفق خطتها الاستراتيجية الثانية ورفع شأن الكلية وتميزها. كما ناقش سعادته استعدادات الكلية لزيارة فريق عمادة الجودة وتطوير المهارات للكلية ضمن مسابقة البرامج الأكثر جاهزية. واستعدادات الكلية لزيارة فريق للمراجعة الخارجية المؤسسية للجامعة وأيضاَ تم مناقشة خًطط الكلية للتقدم للاعتماد الأكاديمي الوطني (NCAAA) والخارجي. كما تم مناقشة برنامج التحول الوطني للجامعات السعودية وأكد على المشاركة الفاعلة لأعضاء هيئة التدريس بالكلية في تحقيق رؤية المملكة العربية السعودية 2030 والبرامج المحققة منها من خلال الأبحاث العلمية والدراسات التي تًثري وتحقق رؤية المملكة. وفي ختام اللقاء قدّم سعادته خالص أمنياته لجميع منسوبي ومنسوبات الكلية بالتوفيق والسداد في العام الدراسي الجديد.    </dc:title>
  <dc:creator>HAMADA ADEL</dc:creator>
  <cp:lastModifiedBy>HAMADA ADEL</cp:lastModifiedBy>
  <cp:revision>1</cp:revision>
  <dcterms:created xsi:type="dcterms:W3CDTF">2016-08-19T15:57:11Z</dcterms:created>
  <dcterms:modified xsi:type="dcterms:W3CDTF">2016-08-19T15:57:39Z</dcterms:modified>
</cp:coreProperties>
</file>