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9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2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5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9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0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1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1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0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4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6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9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31EB-AF43-405B-B5D1-E6B380B4173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0EF6-AF67-4FA4-A8BE-DC204B1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9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51560" y="814631"/>
            <a:ext cx="10241280" cy="3612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2800" b="1" u="sng" dirty="0">
                <a:latin typeface="Calibri" panose="020F0502020204030204" pitchFamily="34" charset="0"/>
                <a:ea typeface="Calibri" panose="020F0502020204030204" pitchFamily="34" charset="0"/>
              </a:rPr>
              <a:t>كلية إدارة الأعمال تهنئ </a:t>
            </a:r>
            <a:r>
              <a:rPr lang="ar-SA" sz="2800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د.االرشود</a:t>
            </a:r>
            <a:r>
              <a:rPr lang="ar-SA" sz="2800" b="1" u="sng" dirty="0">
                <a:latin typeface="Calibri" panose="020F0502020204030204" pitchFamily="34" charset="0"/>
                <a:ea typeface="Calibri" panose="020F0502020204030204" pitchFamily="34" charset="0"/>
              </a:rPr>
              <a:t> ، </a:t>
            </a:r>
            <a:r>
              <a:rPr lang="ar-SA" sz="2800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د.الغامدي</a:t>
            </a:r>
            <a:r>
              <a:rPr lang="ar-SA" sz="2800" b="1" u="sng" dirty="0">
                <a:latin typeface="Calibri" panose="020F0502020204030204" pitchFamily="34" charset="0"/>
                <a:ea typeface="Calibri" panose="020F0502020204030204" pitchFamily="34" charset="0"/>
              </a:rPr>
              <a:t> بالانضمام للكلية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سعدت كلية إدارة الأعمال بصدور قرارين لمعالي مدير الجامعة تقضي بالانضمام لقسم القانون بكلية إدارة الأعمال كل من: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 د. عبدالعزيز الرشود (بالانتقال من كلية العلوم والدراسات الإنسانية بالغاط)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د. سعد الغامدي (تعيين جديد حاصل على دكتوراه القانون المدني من جامعة </a:t>
            </a:r>
            <a:r>
              <a:rPr lang="ar-SA" dirty="0" err="1">
                <a:latin typeface="Calibri" panose="020F0502020204030204" pitchFamily="34" charset="0"/>
                <a:ea typeface="Calibri" panose="020F0502020204030204" pitchFamily="34" charset="0"/>
              </a:rPr>
              <a:t>ديليوير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SA" dirty="0" err="1">
                <a:latin typeface="Calibri" panose="020F0502020204030204" pitchFamily="34" charset="0"/>
                <a:ea typeface="Calibri" panose="020F0502020204030204" pitchFamily="34" charset="0"/>
              </a:rPr>
              <a:t>بامريكا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وعليه يتقدم منسوبي الكلية برئاسة سعادة عميد الكلية </a:t>
            </a:r>
            <a:r>
              <a:rPr lang="ar-SA" dirty="0" err="1">
                <a:latin typeface="Calibri" panose="020F0502020204030204" pitchFamily="34" charset="0"/>
                <a:ea typeface="Calibri" panose="020F0502020204030204" pitchFamily="34" charset="0"/>
              </a:rPr>
              <a:t>د.سعد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 بن محمد </a:t>
            </a:r>
            <a:r>
              <a:rPr lang="ar-SA" dirty="0" err="1">
                <a:latin typeface="Calibri" panose="020F0502020204030204" pitchFamily="34" charset="0"/>
                <a:ea typeface="Calibri" panose="020F0502020204030204" pitchFamily="34" charset="0"/>
              </a:rPr>
              <a:t>الفليح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 والسادة وكلاء الكلية ورؤساء الأقسام وأعضاء هيئة التدريس ومعاونيهم بخالص التهاني والتبريكات، ونسأل الله لهما التوفيق والنجاح والرقي.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كما شكر سعادة العميد قسم القانون برئاسة د. خالد بن عبدالله الشافي رئيس القسم على عملهم المميز في استقطاب الكفاءات الوطنية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6038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ملء الشاشة</PresentationFormat>
  <Paragraphs>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HAMADA ADEL</dc:creator>
  <cp:lastModifiedBy>HAMADA ADEL</cp:lastModifiedBy>
  <cp:revision>1</cp:revision>
  <dcterms:created xsi:type="dcterms:W3CDTF">2016-05-23T15:24:09Z</dcterms:created>
  <dcterms:modified xsi:type="dcterms:W3CDTF">2016-05-23T15:24:27Z</dcterms:modified>
</cp:coreProperties>
</file>