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A47C330-E1C2-4383-8B10-B55D423B4B26}" type="datetimeFigureOut">
              <a:rPr lang="en-US" smtClean="0"/>
              <a:t>5/2/2016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95548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A47C330-E1C2-4383-8B10-B55D423B4B26}" type="datetimeFigureOut">
              <a:rPr lang="en-US" smtClean="0"/>
              <a:t>5/2/2016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1487824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A47C330-E1C2-4383-8B10-B55D423B4B26}" type="datetimeFigureOut">
              <a:rPr lang="en-US" smtClean="0"/>
              <a:t>5/2/2016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46400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A47C330-E1C2-4383-8B10-B55D423B4B26}" type="datetimeFigureOut">
              <a:rPr lang="en-US" smtClean="0"/>
              <a:t>5/2/2016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3761261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A47C330-E1C2-4383-8B10-B55D423B4B26}" type="datetimeFigureOut">
              <a:rPr lang="en-US" smtClean="0"/>
              <a:t>5/2/2016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211794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A47C330-E1C2-4383-8B10-B55D423B4B26}" type="datetimeFigureOut">
              <a:rPr lang="en-US" smtClean="0"/>
              <a:t>5/2/2016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417276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7A47C330-E1C2-4383-8B10-B55D423B4B26}" type="datetimeFigureOut">
              <a:rPr lang="en-US" smtClean="0"/>
              <a:t>5/2/2016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420771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A47C330-E1C2-4383-8B10-B55D423B4B26}" type="datetimeFigureOut">
              <a:rPr lang="en-US" smtClean="0"/>
              <a:t>5/2/2016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91180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A47C330-E1C2-4383-8B10-B55D423B4B26}" type="datetimeFigureOut">
              <a:rPr lang="en-US" smtClean="0"/>
              <a:t>5/2/2016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269201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A47C330-E1C2-4383-8B10-B55D423B4B26}" type="datetimeFigureOut">
              <a:rPr lang="en-US" smtClean="0"/>
              <a:t>5/2/2016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1197073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A47C330-E1C2-4383-8B10-B55D423B4B26}" type="datetimeFigureOut">
              <a:rPr lang="en-US" smtClean="0"/>
              <a:t>5/2/2016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D03A204-4063-45D3-825C-2B8D01B9BA95}" type="slidenum">
              <a:rPr lang="en-US" smtClean="0"/>
              <a:t>‹#›</a:t>
            </a:fld>
            <a:endParaRPr lang="en-US"/>
          </a:p>
        </p:txBody>
      </p:sp>
    </p:spTree>
    <p:extLst>
      <p:ext uri="{BB962C8B-B14F-4D97-AF65-F5344CB8AC3E}">
        <p14:creationId xmlns:p14="http://schemas.microsoft.com/office/powerpoint/2010/main" val="307451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7C330-E1C2-4383-8B10-B55D423B4B26}" type="datetimeFigureOut">
              <a:rPr lang="en-US" smtClean="0"/>
              <a:t>5/2/2016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3A204-4063-45D3-825C-2B8D01B9BA95}" type="slidenum">
              <a:rPr lang="en-US" smtClean="0"/>
              <a:t>‹#›</a:t>
            </a:fld>
            <a:endParaRPr lang="en-US"/>
          </a:p>
        </p:txBody>
      </p:sp>
    </p:spTree>
    <p:extLst>
      <p:ext uri="{BB962C8B-B14F-4D97-AF65-F5344CB8AC3E}">
        <p14:creationId xmlns:p14="http://schemas.microsoft.com/office/powerpoint/2010/main" val="163625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736979" y="1400796"/>
            <a:ext cx="10276764" cy="4697696"/>
          </a:xfrm>
          <a:prstGeom prst="rect">
            <a:avLst/>
          </a:prstGeom>
        </p:spPr>
        <p:txBody>
          <a:bodyPr wrap="square">
            <a:spAutoFit/>
          </a:bodyPr>
          <a:lstStyle/>
          <a:p>
            <a:pPr algn="ctr">
              <a:lnSpc>
                <a:spcPct val="115000"/>
              </a:lnSpc>
              <a:spcAft>
                <a:spcPts val="1000"/>
              </a:spcAft>
            </a:pPr>
            <a:r>
              <a:rPr lang="ar-SA" sz="2800" b="1" u="sng" dirty="0">
                <a:latin typeface="Calibri" panose="020F0502020204030204" pitchFamily="34" charset="0"/>
                <a:ea typeface="Calibri" panose="020F0502020204030204" pitchFamily="34" charset="0"/>
              </a:rPr>
              <a:t>طلاب كلية إدارة الأعمال في زيارة لبنك البلاد فرع المجمعة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a:lnSpc>
                <a:spcPct val="115000"/>
              </a:lnSpc>
              <a:spcAft>
                <a:spcPts val="1000"/>
              </a:spcAft>
            </a:pPr>
            <a:r>
              <a:rPr lang="ar-SA" sz="1600"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rPr>
              <a:t>في إطار ربط الجانب النظري بالتطبيقات العملية في العملية التعليمية، قام طلاب كلية إدارة الأعمال بزيارة</a:t>
            </a:r>
            <a:r>
              <a:rPr lang="ar-SA" sz="1600" dirty="0">
                <a:latin typeface="Calibri" panose="020F0502020204030204" pitchFamily="34" charset="0"/>
                <a:ea typeface="Calibri" panose="020F0502020204030204" pitchFamily="34" charset="0"/>
              </a:rPr>
              <a:t> </a:t>
            </a:r>
            <a:r>
              <a:rPr lang="ar-SA" dirty="0">
                <a:latin typeface="Calibri" panose="020F0502020204030204" pitchFamily="34" charset="0"/>
                <a:ea typeface="Calibri" panose="020F0502020204030204" pitchFamily="34" charset="0"/>
              </a:rPr>
              <a:t>علمية إلى بنك البلاد فرع المجمعة بقيادة الدكتور مدثر أحمد أبو القاسم الأستاذ المشارك بقسم إدارة الأعمال يرافقه طلاب الكلية من الخريجين بقسم إدارة الأعمال والتي هدفت تلك الزيارة لتعريف الطالب عن قرب بكافة العمليات التي تتم داخل أقسام البنك إضافة لإجراء تطبيقات عملية لهذه العمليات من خلال المرور على اقسام البنك والوقوف على كيفية تنفيذ هذه العمليات.</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rPr>
              <a:t>وقد تخلل الزيارة قيام سعادة مدير بنك البلاد فرع المجمعة بإلقاء محاضرة للطلاب عن العمليات التي تُقدمها البنوك والخدمات البنكية المختلفة وتطورها وقد كان تفاعل الطلاب كبيراً اتضح من خلال كثرة أسئلتهم ومداخلاتهم، عقب ذلك مرور الطلاب على أقسام البنك المختلفة لمعرفة العمليات البنكية وكيفية إجراءاتها عملياً.</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rPr>
              <a:t>وفي الختام تم تقديم الشكر لإدارة البنك علي حسن </a:t>
            </a:r>
            <a:r>
              <a:rPr lang="ar-SA" dirty="0" err="1">
                <a:latin typeface="Calibri" panose="020F0502020204030204" pitchFamily="34" charset="0"/>
                <a:ea typeface="Calibri" panose="020F0502020204030204" pitchFamily="34" charset="0"/>
              </a:rPr>
              <a:t>إستضافتهم</a:t>
            </a:r>
            <a:r>
              <a:rPr lang="ar-SA" dirty="0">
                <a:latin typeface="Calibri" panose="020F0502020204030204" pitchFamily="34" charset="0"/>
                <a:ea typeface="Calibri" panose="020F0502020204030204" pitchFamily="34" charset="0"/>
              </a:rPr>
              <a:t> كما وعد مدير البنك بتخصيص محاضرة أخرى سيتم الإعداد والتجهيز لها في المدينة الجامعية في الفصل الدراسي القادم بإذن الله.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dirty="0">
                <a:latin typeface="Calibri" panose="020F0502020204030204" pitchFamily="34" charset="0"/>
                <a:ea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6214095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2016-05-02T18:53:24Z</dcterms:created>
  <dcterms:modified xsi:type="dcterms:W3CDTF">2016-05-02T18:53:38Z</dcterms:modified>
</cp:coreProperties>
</file>