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120393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283310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421172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226330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384566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33A9727-66C8-44A6-8BB1-27CB80AE43AE}"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343853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33A9727-66C8-44A6-8BB1-27CB80AE43AE}" type="datetimeFigureOut">
              <a:rPr lang="en-US" smtClean="0"/>
              <a:t>5/1/2016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2742827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33A9727-66C8-44A6-8BB1-27CB80AE43AE}" type="datetimeFigureOut">
              <a:rPr lang="en-US" smtClean="0"/>
              <a:t>5/1/2016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1107111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3A9727-66C8-44A6-8BB1-27CB80AE43AE}" type="datetimeFigureOut">
              <a:rPr lang="en-US" smtClean="0"/>
              <a:t>5/1/2016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241039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3A9727-66C8-44A6-8BB1-27CB80AE43AE}"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204183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3A9727-66C8-44A6-8BB1-27CB80AE43AE}"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30C2679-0EF2-43E6-BE8A-926A50DA87D4}" type="slidenum">
              <a:rPr lang="en-US" smtClean="0"/>
              <a:t>‹#›</a:t>
            </a:fld>
            <a:endParaRPr lang="en-US"/>
          </a:p>
        </p:txBody>
      </p:sp>
    </p:spTree>
    <p:extLst>
      <p:ext uri="{BB962C8B-B14F-4D97-AF65-F5344CB8AC3E}">
        <p14:creationId xmlns:p14="http://schemas.microsoft.com/office/powerpoint/2010/main" val="322446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A9727-66C8-44A6-8BB1-27CB80AE43AE}" type="datetimeFigureOut">
              <a:rPr lang="en-US" smtClean="0"/>
              <a:t>5/1/2016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C2679-0EF2-43E6-BE8A-926A50DA87D4}" type="slidenum">
              <a:rPr lang="en-US" smtClean="0"/>
              <a:t>‹#›</a:t>
            </a:fld>
            <a:endParaRPr lang="en-US"/>
          </a:p>
        </p:txBody>
      </p:sp>
    </p:spTree>
    <p:extLst>
      <p:ext uri="{BB962C8B-B14F-4D97-AF65-F5344CB8AC3E}">
        <p14:creationId xmlns:p14="http://schemas.microsoft.com/office/powerpoint/2010/main" val="189701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18866" y="1064524"/>
            <a:ext cx="10699844" cy="4191084"/>
          </a:xfrm>
          <a:prstGeom prst="rect">
            <a:avLst/>
          </a:prstGeom>
        </p:spPr>
        <p:txBody>
          <a:bodyPr wrap="square">
            <a:spAutoFit/>
          </a:bodyPr>
          <a:lstStyle/>
          <a:p>
            <a:pPr algn="r" rtl="1">
              <a:lnSpc>
                <a:spcPct val="107000"/>
              </a:lnSpc>
              <a:spcAft>
                <a:spcPts val="800"/>
              </a:spcAft>
            </a:pPr>
            <a:r>
              <a:rPr lang="ar-SA" sz="2400" b="1" u="sng" dirty="0">
                <a:solidFill>
                  <a:srgbClr val="314318"/>
                </a:solidFill>
                <a:latin typeface="Calibri" panose="020F0502020204030204" pitchFamily="34" charset="0"/>
                <a:ea typeface="Calibri" panose="020F0502020204030204" pitchFamily="34" charset="0"/>
              </a:rPr>
              <a:t>كلية إدارة الأعمال تستقبل معالي مدير الجامعة وسعادة وكيل الجامعة للشؤون التعليمية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استقبلت كلية إدارة الأعمال معالي مدير الجامعة الدكتور خالد بن سعد المقرن وبرفقة سعادة وكيل الجامعة للشؤون التعليمية الدكتور أحمد بن علي الرميح، وكان في استقباله سعادة عميد الكلية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ووكلاء الكلية ورؤساء الأقسام، حيث شرّف معاليه اللقاء التشاوري الرابع لكلية إدارة الأعمال والذي حضره جميع أعضاء هيئة التدريس والموظفين بالكلية.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بدأ اللقاء بكلمة عميد الكلية رحَّب فيها بمعالي مدير الجامعة وبسعادة وكيل الجامعة للشؤون التعليمية والحضور، تلا ذلك كلمة معالي المدير والذي رحَّب فيها بالحضور كما أعرب معاليه عن سروره بالمشاركة في هذه اللقاء التشاوري وشكره لعميد الكلية على إقامة مثل هذا اللقاء، والشكر لأصحاب السعادة وكلاء الكلية، وأعضاء هيئة التدريس؛ حيث أعرب عن سعادته بما رآه من تطور كبير جداً خلال هذا العام، وأضاف معاليه بأن من أهم واجبات الجامعة السعي الحثيث بأن نقدم للطلبة والطالبات التعليم الذي يتميز بالجودة والمهارة بما يساعدهم على الالتحاق بفرص العمل وحث من خلالها منسوبي الكلية على مواصلة جهودهم لرفع كفاءة وجودة مخرجاتها، وفي نهاية كلمة معاليه أوصى جميع الحضور بتقوى الله ومراقبته , وأن يؤدوا الأمانة على الوجه الأكمل , وأن يحسنوا التعامل مع الطلاب والطالبات , وأن ييسروا أمورهم.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ثم تفضل معاليه بعمل جولة على مرافق الكلية والقاعات الدراسية استمع من خلالها الى شرح موجز عن خدمات الكلية وبرامجها.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عَقِبَ ذلك ختام اللقاء والذي تقدّم فيها عميد الكلية بالشكر لمعالي مدير الجامعة وسعادة وكيل الجامعة للشؤون التعليمية على دعمهم المستمر، وتوفير كافة الإمكانات، مما كان له أبلغ الأثر فيما حققته الكلية من إنجازات، كما تقدّم بالشكر لمنسوبي الكلية من أعضاء هيئة التدريس والموظفين على جهودهم وإخلاصهم وعملهم الدؤوب والذي أسهم في تطور الكلية.</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083701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2016-05-01T16:28:45Z</dcterms:created>
  <dcterms:modified xsi:type="dcterms:W3CDTF">2016-05-01T16:29:09Z</dcterms:modified>
</cp:coreProperties>
</file>