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0" d="100"/>
          <a:sy n="70" d="100"/>
        </p:scale>
        <p:origin x="714" y="12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1524000" y="1122363"/>
            <a:ext cx="9144000" cy="2387600"/>
          </a:xfrm>
        </p:spPr>
        <p:txBody>
          <a:bodyPr anchor="b"/>
          <a:lstStyle>
            <a:lvl1pPr algn="ctr">
              <a:defRPr sz="6000"/>
            </a:lvl1pPr>
          </a:lstStyle>
          <a:p>
            <a:r>
              <a:rPr lang="ar-SA" smtClean="0"/>
              <a:t>انقر لتحرير نمط العنوان الرئيسي</a:t>
            </a:r>
            <a:endParaRPr lang="en-US"/>
          </a:p>
        </p:txBody>
      </p:sp>
      <p:sp>
        <p:nvSpPr>
          <p:cNvPr id="3" name="عنوان فرعي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ar-SA" smtClean="0"/>
              <a:t>انقر لتحرير نمط العنوان الثانوي الرئيسي</a:t>
            </a:r>
            <a:endParaRPr lang="en-US"/>
          </a:p>
        </p:txBody>
      </p:sp>
      <p:sp>
        <p:nvSpPr>
          <p:cNvPr id="4" name="عنصر نائب للتاريخ 3"/>
          <p:cNvSpPr>
            <a:spLocks noGrp="1"/>
          </p:cNvSpPr>
          <p:nvPr>
            <p:ph type="dt" sz="half" idx="10"/>
          </p:nvPr>
        </p:nvSpPr>
        <p:spPr/>
        <p:txBody>
          <a:bodyPr/>
          <a:lstStyle/>
          <a:p>
            <a:fld id="{6F58127A-74BA-43F7-8C03-A37BE9FE9A52}" type="datetimeFigureOut">
              <a:rPr lang="en-US" smtClean="0"/>
              <a:t>5/1/2016</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74744DEB-53AC-4A6D-958C-8BC6DE2F3BB6}" type="slidenum">
              <a:rPr lang="en-US" smtClean="0"/>
              <a:t>‹#›</a:t>
            </a:fld>
            <a:endParaRPr lang="en-US"/>
          </a:p>
        </p:txBody>
      </p:sp>
    </p:spTree>
    <p:extLst>
      <p:ext uri="{BB962C8B-B14F-4D97-AF65-F5344CB8AC3E}">
        <p14:creationId xmlns:p14="http://schemas.microsoft.com/office/powerpoint/2010/main" val="400765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en-US"/>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تاريخ 3"/>
          <p:cNvSpPr>
            <a:spLocks noGrp="1"/>
          </p:cNvSpPr>
          <p:nvPr>
            <p:ph type="dt" sz="half" idx="10"/>
          </p:nvPr>
        </p:nvSpPr>
        <p:spPr/>
        <p:txBody>
          <a:bodyPr/>
          <a:lstStyle/>
          <a:p>
            <a:fld id="{6F58127A-74BA-43F7-8C03-A37BE9FE9A52}" type="datetimeFigureOut">
              <a:rPr lang="en-US" smtClean="0"/>
              <a:t>5/1/2016</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74744DEB-53AC-4A6D-958C-8BC6DE2F3BB6}" type="slidenum">
              <a:rPr lang="en-US" smtClean="0"/>
              <a:t>‹#›</a:t>
            </a:fld>
            <a:endParaRPr lang="en-US"/>
          </a:p>
        </p:txBody>
      </p:sp>
    </p:spTree>
    <p:extLst>
      <p:ext uri="{BB962C8B-B14F-4D97-AF65-F5344CB8AC3E}">
        <p14:creationId xmlns:p14="http://schemas.microsoft.com/office/powerpoint/2010/main" val="29593381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8724900" y="365125"/>
            <a:ext cx="2628900" cy="5811838"/>
          </a:xfrm>
        </p:spPr>
        <p:txBody>
          <a:bodyPr vert="eaVert"/>
          <a:lstStyle/>
          <a:p>
            <a:r>
              <a:rPr lang="ar-SA" smtClean="0"/>
              <a:t>انقر لتحرير نمط العنوان الرئيسي</a:t>
            </a:r>
            <a:endParaRPr lang="en-US"/>
          </a:p>
        </p:txBody>
      </p:sp>
      <p:sp>
        <p:nvSpPr>
          <p:cNvPr id="3" name="عنصر نائب للعنوان العمودي 2"/>
          <p:cNvSpPr>
            <a:spLocks noGrp="1"/>
          </p:cNvSpPr>
          <p:nvPr>
            <p:ph type="body" orient="vert" idx="1"/>
          </p:nvPr>
        </p:nvSpPr>
        <p:spPr>
          <a:xfrm>
            <a:off x="838200" y="365125"/>
            <a:ext cx="7734300" cy="5811838"/>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تاريخ 3"/>
          <p:cNvSpPr>
            <a:spLocks noGrp="1"/>
          </p:cNvSpPr>
          <p:nvPr>
            <p:ph type="dt" sz="half" idx="10"/>
          </p:nvPr>
        </p:nvSpPr>
        <p:spPr/>
        <p:txBody>
          <a:bodyPr/>
          <a:lstStyle/>
          <a:p>
            <a:fld id="{6F58127A-74BA-43F7-8C03-A37BE9FE9A52}" type="datetimeFigureOut">
              <a:rPr lang="en-US" smtClean="0"/>
              <a:t>5/1/2016</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74744DEB-53AC-4A6D-958C-8BC6DE2F3BB6}" type="slidenum">
              <a:rPr lang="en-US" smtClean="0"/>
              <a:t>‹#›</a:t>
            </a:fld>
            <a:endParaRPr lang="en-US"/>
          </a:p>
        </p:txBody>
      </p:sp>
    </p:spTree>
    <p:extLst>
      <p:ext uri="{BB962C8B-B14F-4D97-AF65-F5344CB8AC3E}">
        <p14:creationId xmlns:p14="http://schemas.microsoft.com/office/powerpoint/2010/main" val="34350998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en-US"/>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تاريخ 3"/>
          <p:cNvSpPr>
            <a:spLocks noGrp="1"/>
          </p:cNvSpPr>
          <p:nvPr>
            <p:ph type="dt" sz="half" idx="10"/>
          </p:nvPr>
        </p:nvSpPr>
        <p:spPr/>
        <p:txBody>
          <a:bodyPr/>
          <a:lstStyle/>
          <a:p>
            <a:fld id="{6F58127A-74BA-43F7-8C03-A37BE9FE9A52}" type="datetimeFigureOut">
              <a:rPr lang="en-US" smtClean="0"/>
              <a:t>5/1/2016</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74744DEB-53AC-4A6D-958C-8BC6DE2F3BB6}" type="slidenum">
              <a:rPr lang="en-US" smtClean="0"/>
              <a:t>‹#›</a:t>
            </a:fld>
            <a:endParaRPr lang="en-US"/>
          </a:p>
        </p:txBody>
      </p:sp>
    </p:spTree>
    <p:extLst>
      <p:ext uri="{BB962C8B-B14F-4D97-AF65-F5344CB8AC3E}">
        <p14:creationId xmlns:p14="http://schemas.microsoft.com/office/powerpoint/2010/main" val="41405484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831850" y="1709738"/>
            <a:ext cx="10515600" cy="2852737"/>
          </a:xfrm>
        </p:spPr>
        <p:txBody>
          <a:bodyPr anchor="b"/>
          <a:lstStyle>
            <a:lvl1pPr>
              <a:defRPr sz="6000"/>
            </a:lvl1pPr>
          </a:lstStyle>
          <a:p>
            <a:r>
              <a:rPr lang="ar-SA" smtClean="0"/>
              <a:t>انقر لتحرير نمط العنوان الرئيسي</a:t>
            </a:r>
            <a:endParaRPr lang="en-US"/>
          </a:p>
        </p:txBody>
      </p:sp>
      <p:sp>
        <p:nvSpPr>
          <p:cNvPr id="3" name="عنصر نائب للنص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6F58127A-74BA-43F7-8C03-A37BE9FE9A52}" type="datetimeFigureOut">
              <a:rPr lang="en-US" smtClean="0"/>
              <a:t>5/1/2016</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74744DEB-53AC-4A6D-958C-8BC6DE2F3BB6}" type="slidenum">
              <a:rPr lang="en-US" smtClean="0"/>
              <a:t>‹#›</a:t>
            </a:fld>
            <a:endParaRPr lang="en-US"/>
          </a:p>
        </p:txBody>
      </p:sp>
    </p:spTree>
    <p:extLst>
      <p:ext uri="{BB962C8B-B14F-4D97-AF65-F5344CB8AC3E}">
        <p14:creationId xmlns:p14="http://schemas.microsoft.com/office/powerpoint/2010/main" val="21452100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en-US"/>
          </a:p>
        </p:txBody>
      </p:sp>
      <p:sp>
        <p:nvSpPr>
          <p:cNvPr id="3" name="عنصر نائب للمحتوى 2"/>
          <p:cNvSpPr>
            <a:spLocks noGrp="1"/>
          </p:cNvSpPr>
          <p:nvPr>
            <p:ph sz="half" idx="1"/>
          </p:nvPr>
        </p:nvSpPr>
        <p:spPr>
          <a:xfrm>
            <a:off x="838200" y="1825625"/>
            <a:ext cx="5181600" cy="4351338"/>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محتوى 3"/>
          <p:cNvSpPr>
            <a:spLocks noGrp="1"/>
          </p:cNvSpPr>
          <p:nvPr>
            <p:ph sz="half" idx="2"/>
          </p:nvPr>
        </p:nvSpPr>
        <p:spPr>
          <a:xfrm>
            <a:off x="6172200" y="1825625"/>
            <a:ext cx="5181600" cy="4351338"/>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5" name="عنصر نائب للتاريخ 4"/>
          <p:cNvSpPr>
            <a:spLocks noGrp="1"/>
          </p:cNvSpPr>
          <p:nvPr>
            <p:ph type="dt" sz="half" idx="10"/>
          </p:nvPr>
        </p:nvSpPr>
        <p:spPr/>
        <p:txBody>
          <a:bodyPr/>
          <a:lstStyle/>
          <a:p>
            <a:fld id="{6F58127A-74BA-43F7-8C03-A37BE9FE9A52}" type="datetimeFigureOut">
              <a:rPr lang="en-US" smtClean="0"/>
              <a:t>5/1/2016</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p:txBody>
          <a:bodyPr/>
          <a:lstStyle/>
          <a:p>
            <a:fld id="{74744DEB-53AC-4A6D-958C-8BC6DE2F3BB6}" type="slidenum">
              <a:rPr lang="en-US" smtClean="0"/>
              <a:t>‹#›</a:t>
            </a:fld>
            <a:endParaRPr lang="en-US"/>
          </a:p>
        </p:txBody>
      </p:sp>
    </p:spTree>
    <p:extLst>
      <p:ext uri="{BB962C8B-B14F-4D97-AF65-F5344CB8AC3E}">
        <p14:creationId xmlns:p14="http://schemas.microsoft.com/office/powerpoint/2010/main" val="7400921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839788" y="365125"/>
            <a:ext cx="10515600" cy="1325563"/>
          </a:xfrm>
        </p:spPr>
        <p:txBody>
          <a:bodyPr/>
          <a:lstStyle/>
          <a:p>
            <a:r>
              <a:rPr lang="ar-SA" smtClean="0"/>
              <a:t>انقر لتحرير نمط العنوان الرئيسي</a:t>
            </a:r>
            <a:endParaRPr lang="en-US"/>
          </a:p>
        </p:txBody>
      </p:sp>
      <p:sp>
        <p:nvSpPr>
          <p:cNvPr id="3" name="عنصر نائب للنص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839788" y="2505075"/>
            <a:ext cx="5157787" cy="3684588"/>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5" name="عنصر نائب للنص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6172200" y="2505075"/>
            <a:ext cx="5183188" cy="3684588"/>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7" name="عنصر نائب للتاريخ 6"/>
          <p:cNvSpPr>
            <a:spLocks noGrp="1"/>
          </p:cNvSpPr>
          <p:nvPr>
            <p:ph type="dt" sz="half" idx="10"/>
          </p:nvPr>
        </p:nvSpPr>
        <p:spPr/>
        <p:txBody>
          <a:bodyPr/>
          <a:lstStyle/>
          <a:p>
            <a:fld id="{6F58127A-74BA-43F7-8C03-A37BE9FE9A52}" type="datetimeFigureOut">
              <a:rPr lang="en-US" smtClean="0"/>
              <a:t>5/1/2016</a:t>
            </a:fld>
            <a:endParaRPr lang="en-US"/>
          </a:p>
        </p:txBody>
      </p:sp>
      <p:sp>
        <p:nvSpPr>
          <p:cNvPr id="8" name="عنصر نائب للتذييل 7"/>
          <p:cNvSpPr>
            <a:spLocks noGrp="1"/>
          </p:cNvSpPr>
          <p:nvPr>
            <p:ph type="ftr" sz="quarter" idx="11"/>
          </p:nvPr>
        </p:nvSpPr>
        <p:spPr/>
        <p:txBody>
          <a:bodyPr/>
          <a:lstStyle/>
          <a:p>
            <a:endParaRPr lang="en-US"/>
          </a:p>
        </p:txBody>
      </p:sp>
      <p:sp>
        <p:nvSpPr>
          <p:cNvPr id="9" name="عنصر نائب لرقم الشريحة 8"/>
          <p:cNvSpPr>
            <a:spLocks noGrp="1"/>
          </p:cNvSpPr>
          <p:nvPr>
            <p:ph type="sldNum" sz="quarter" idx="12"/>
          </p:nvPr>
        </p:nvSpPr>
        <p:spPr/>
        <p:txBody>
          <a:bodyPr/>
          <a:lstStyle/>
          <a:p>
            <a:fld id="{74744DEB-53AC-4A6D-958C-8BC6DE2F3BB6}" type="slidenum">
              <a:rPr lang="en-US" smtClean="0"/>
              <a:t>‹#›</a:t>
            </a:fld>
            <a:endParaRPr lang="en-US"/>
          </a:p>
        </p:txBody>
      </p:sp>
    </p:spTree>
    <p:extLst>
      <p:ext uri="{BB962C8B-B14F-4D97-AF65-F5344CB8AC3E}">
        <p14:creationId xmlns:p14="http://schemas.microsoft.com/office/powerpoint/2010/main" val="30932606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en-US"/>
          </a:p>
        </p:txBody>
      </p:sp>
      <p:sp>
        <p:nvSpPr>
          <p:cNvPr id="3" name="عنصر نائب للتاريخ 2"/>
          <p:cNvSpPr>
            <a:spLocks noGrp="1"/>
          </p:cNvSpPr>
          <p:nvPr>
            <p:ph type="dt" sz="half" idx="10"/>
          </p:nvPr>
        </p:nvSpPr>
        <p:spPr/>
        <p:txBody>
          <a:bodyPr/>
          <a:lstStyle/>
          <a:p>
            <a:fld id="{6F58127A-74BA-43F7-8C03-A37BE9FE9A52}" type="datetimeFigureOut">
              <a:rPr lang="en-US" smtClean="0"/>
              <a:t>5/1/2016</a:t>
            </a:fld>
            <a:endParaRPr lang="en-US"/>
          </a:p>
        </p:txBody>
      </p:sp>
      <p:sp>
        <p:nvSpPr>
          <p:cNvPr id="4" name="عنصر نائب للتذييل 3"/>
          <p:cNvSpPr>
            <a:spLocks noGrp="1"/>
          </p:cNvSpPr>
          <p:nvPr>
            <p:ph type="ftr" sz="quarter" idx="11"/>
          </p:nvPr>
        </p:nvSpPr>
        <p:spPr/>
        <p:txBody>
          <a:bodyPr/>
          <a:lstStyle/>
          <a:p>
            <a:endParaRPr lang="en-US"/>
          </a:p>
        </p:txBody>
      </p:sp>
      <p:sp>
        <p:nvSpPr>
          <p:cNvPr id="5" name="عنصر نائب لرقم الشريحة 4"/>
          <p:cNvSpPr>
            <a:spLocks noGrp="1"/>
          </p:cNvSpPr>
          <p:nvPr>
            <p:ph type="sldNum" sz="quarter" idx="12"/>
          </p:nvPr>
        </p:nvSpPr>
        <p:spPr/>
        <p:txBody>
          <a:bodyPr/>
          <a:lstStyle/>
          <a:p>
            <a:fld id="{74744DEB-53AC-4A6D-958C-8BC6DE2F3BB6}" type="slidenum">
              <a:rPr lang="en-US" smtClean="0"/>
              <a:t>‹#›</a:t>
            </a:fld>
            <a:endParaRPr lang="en-US"/>
          </a:p>
        </p:txBody>
      </p:sp>
    </p:spTree>
    <p:extLst>
      <p:ext uri="{BB962C8B-B14F-4D97-AF65-F5344CB8AC3E}">
        <p14:creationId xmlns:p14="http://schemas.microsoft.com/office/powerpoint/2010/main" val="12866162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6F58127A-74BA-43F7-8C03-A37BE9FE9A52}" type="datetimeFigureOut">
              <a:rPr lang="en-US" smtClean="0"/>
              <a:t>5/1/2016</a:t>
            </a:fld>
            <a:endParaRPr lang="en-US"/>
          </a:p>
        </p:txBody>
      </p:sp>
      <p:sp>
        <p:nvSpPr>
          <p:cNvPr id="3" name="عنصر نائب للتذييل 2"/>
          <p:cNvSpPr>
            <a:spLocks noGrp="1"/>
          </p:cNvSpPr>
          <p:nvPr>
            <p:ph type="ftr" sz="quarter" idx="11"/>
          </p:nvPr>
        </p:nvSpPr>
        <p:spPr/>
        <p:txBody>
          <a:bodyPr/>
          <a:lstStyle/>
          <a:p>
            <a:endParaRPr lang="en-US"/>
          </a:p>
        </p:txBody>
      </p:sp>
      <p:sp>
        <p:nvSpPr>
          <p:cNvPr id="4" name="عنصر نائب لرقم الشريحة 3"/>
          <p:cNvSpPr>
            <a:spLocks noGrp="1"/>
          </p:cNvSpPr>
          <p:nvPr>
            <p:ph type="sldNum" sz="quarter" idx="12"/>
          </p:nvPr>
        </p:nvSpPr>
        <p:spPr/>
        <p:txBody>
          <a:bodyPr/>
          <a:lstStyle/>
          <a:p>
            <a:fld id="{74744DEB-53AC-4A6D-958C-8BC6DE2F3BB6}" type="slidenum">
              <a:rPr lang="en-US" smtClean="0"/>
              <a:t>‹#›</a:t>
            </a:fld>
            <a:endParaRPr lang="en-US"/>
          </a:p>
        </p:txBody>
      </p:sp>
    </p:spTree>
    <p:extLst>
      <p:ext uri="{BB962C8B-B14F-4D97-AF65-F5344CB8AC3E}">
        <p14:creationId xmlns:p14="http://schemas.microsoft.com/office/powerpoint/2010/main" val="36013524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839788" y="457200"/>
            <a:ext cx="3932237" cy="1600200"/>
          </a:xfrm>
        </p:spPr>
        <p:txBody>
          <a:bodyPr anchor="b"/>
          <a:lstStyle>
            <a:lvl1pPr>
              <a:defRPr sz="3200"/>
            </a:lvl1pPr>
          </a:lstStyle>
          <a:p>
            <a:r>
              <a:rPr lang="ar-SA" smtClean="0"/>
              <a:t>انقر لتحرير نمط العنوان الرئيسي</a:t>
            </a:r>
            <a:endParaRPr lang="en-US"/>
          </a:p>
        </p:txBody>
      </p:sp>
      <p:sp>
        <p:nvSpPr>
          <p:cNvPr id="3" name="عنصر نائب للمحتوى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نص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6F58127A-74BA-43F7-8C03-A37BE9FE9A52}" type="datetimeFigureOut">
              <a:rPr lang="en-US" smtClean="0"/>
              <a:t>5/1/2016</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p:txBody>
          <a:bodyPr/>
          <a:lstStyle/>
          <a:p>
            <a:fld id="{74744DEB-53AC-4A6D-958C-8BC6DE2F3BB6}" type="slidenum">
              <a:rPr lang="en-US" smtClean="0"/>
              <a:t>‹#›</a:t>
            </a:fld>
            <a:endParaRPr lang="en-US"/>
          </a:p>
        </p:txBody>
      </p:sp>
    </p:spTree>
    <p:extLst>
      <p:ext uri="{BB962C8B-B14F-4D97-AF65-F5344CB8AC3E}">
        <p14:creationId xmlns:p14="http://schemas.microsoft.com/office/powerpoint/2010/main" val="34410186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مع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839788" y="457200"/>
            <a:ext cx="3932237" cy="1600200"/>
          </a:xfrm>
        </p:spPr>
        <p:txBody>
          <a:bodyPr anchor="b"/>
          <a:lstStyle>
            <a:lvl1pPr>
              <a:defRPr sz="3200"/>
            </a:lvl1pPr>
          </a:lstStyle>
          <a:p>
            <a:r>
              <a:rPr lang="ar-SA" smtClean="0"/>
              <a:t>انقر لتحرير نمط العنوان الرئيسي</a:t>
            </a:r>
            <a:endParaRPr lang="en-US"/>
          </a:p>
        </p:txBody>
      </p:sp>
      <p:sp>
        <p:nvSpPr>
          <p:cNvPr id="3" name="عنصر نائب للصورة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عنصر نائب للنص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6F58127A-74BA-43F7-8C03-A37BE9FE9A52}" type="datetimeFigureOut">
              <a:rPr lang="en-US" smtClean="0"/>
              <a:t>5/1/2016</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p:txBody>
          <a:bodyPr/>
          <a:lstStyle/>
          <a:p>
            <a:fld id="{74744DEB-53AC-4A6D-958C-8BC6DE2F3BB6}" type="slidenum">
              <a:rPr lang="en-US" smtClean="0"/>
              <a:t>‹#›</a:t>
            </a:fld>
            <a:endParaRPr lang="en-US"/>
          </a:p>
        </p:txBody>
      </p:sp>
    </p:spTree>
    <p:extLst>
      <p:ext uri="{BB962C8B-B14F-4D97-AF65-F5344CB8AC3E}">
        <p14:creationId xmlns:p14="http://schemas.microsoft.com/office/powerpoint/2010/main" val="34282538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ar-SA" smtClean="0"/>
              <a:t>انقر لتحرير نمط العنوان الرئيسي</a:t>
            </a:r>
            <a:endParaRPr lang="en-US"/>
          </a:p>
        </p:txBody>
      </p:sp>
      <p:sp>
        <p:nvSpPr>
          <p:cNvPr id="3" name="عنصر نائب للنص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تاريخ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F58127A-74BA-43F7-8C03-A37BE9FE9A52}" type="datetimeFigureOut">
              <a:rPr lang="en-US" smtClean="0"/>
              <a:t>5/1/2016</a:t>
            </a:fld>
            <a:endParaRPr lang="en-US"/>
          </a:p>
        </p:txBody>
      </p:sp>
      <p:sp>
        <p:nvSpPr>
          <p:cNvPr id="5" name="عنصر نائب للتذييل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عنصر نائب لرقم الشريحة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4744DEB-53AC-4A6D-958C-8BC6DE2F3BB6}" type="slidenum">
              <a:rPr lang="en-US" smtClean="0"/>
              <a:t>‹#›</a:t>
            </a:fld>
            <a:endParaRPr lang="en-US"/>
          </a:p>
        </p:txBody>
      </p:sp>
    </p:spTree>
    <p:extLst>
      <p:ext uri="{BB962C8B-B14F-4D97-AF65-F5344CB8AC3E}">
        <p14:creationId xmlns:p14="http://schemas.microsoft.com/office/powerpoint/2010/main" val="222352128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مستطيل 4"/>
          <p:cNvSpPr/>
          <p:nvPr/>
        </p:nvSpPr>
        <p:spPr>
          <a:xfrm>
            <a:off x="382137" y="-106471"/>
            <a:ext cx="11532359" cy="6964471"/>
          </a:xfrm>
          <a:prstGeom prst="rect">
            <a:avLst/>
          </a:prstGeom>
        </p:spPr>
        <p:txBody>
          <a:bodyPr wrap="square">
            <a:spAutoFit/>
          </a:bodyPr>
          <a:lstStyle/>
          <a:p>
            <a:pPr algn="just" rtl="1">
              <a:lnSpc>
                <a:spcPct val="107000"/>
              </a:lnSpc>
              <a:spcAft>
                <a:spcPts val="800"/>
              </a:spcAft>
            </a:pPr>
            <a:r>
              <a:rPr lang="ar-SA" dirty="0">
                <a:latin typeface="Calibri" panose="020F0502020204030204" pitchFamily="34" charset="0"/>
                <a:ea typeface="Calibri" panose="020F0502020204030204" pitchFamily="34" charset="0"/>
              </a:rPr>
              <a:t> </a:t>
            </a:r>
            <a:endParaRPr lang="en-US" sz="1200" dirty="0" smtClean="0">
              <a:effectLst/>
              <a:latin typeface="Calibri" panose="020F0502020204030204" pitchFamily="34" charset="0"/>
              <a:ea typeface="Calibri" panose="020F0502020204030204" pitchFamily="34" charset="0"/>
              <a:cs typeface="Arial" panose="020B0604020202020204" pitchFamily="34" charset="0"/>
            </a:endParaRPr>
          </a:p>
          <a:p>
            <a:pPr algn="just" rtl="1">
              <a:lnSpc>
                <a:spcPct val="107000"/>
              </a:lnSpc>
              <a:spcAft>
                <a:spcPts val="800"/>
              </a:spcAft>
            </a:pPr>
            <a:r>
              <a:rPr lang="ar-SA" sz="2000" b="1" u="sng" dirty="0">
                <a:latin typeface="Calibri" panose="020F0502020204030204" pitchFamily="34" charset="0"/>
                <a:ea typeface="Calibri" panose="020F0502020204030204" pitchFamily="34" charset="0"/>
              </a:rPr>
              <a:t>برعاية وكيل الجامعة للشؤون التعليمية كلية إدارة الأعمال تقيم ورشة عمل "الاعتماد الأكاديمي (</a:t>
            </a:r>
            <a:r>
              <a:rPr lang="en-US" sz="2000" b="1" u="sng" dirty="0" smtClean="0">
                <a:effectLst/>
                <a:latin typeface="Calibri" panose="020F0502020204030204" pitchFamily="34" charset="0"/>
                <a:ea typeface="Calibri" panose="020F0502020204030204" pitchFamily="34" charset="0"/>
                <a:cs typeface="Arial" panose="020B0604020202020204" pitchFamily="34" charset="0"/>
              </a:rPr>
              <a:t>AACSB</a:t>
            </a:r>
            <a:r>
              <a:rPr lang="ar-SA" sz="2000" b="1" u="sng" dirty="0">
                <a:latin typeface="Calibri" panose="020F0502020204030204" pitchFamily="34" charset="0"/>
                <a:ea typeface="Calibri" panose="020F0502020204030204" pitchFamily="34" charset="0"/>
              </a:rPr>
              <a:t>) التطلعات ومجالات التحسين"</a:t>
            </a:r>
            <a:endParaRPr lang="en-US" sz="1200" dirty="0" smtClean="0">
              <a:effectLst/>
              <a:latin typeface="Calibri" panose="020F0502020204030204" pitchFamily="34" charset="0"/>
              <a:ea typeface="Calibri" panose="020F0502020204030204" pitchFamily="34" charset="0"/>
              <a:cs typeface="Arial" panose="020B0604020202020204" pitchFamily="34" charset="0"/>
            </a:endParaRPr>
          </a:p>
          <a:p>
            <a:pPr algn="just" rtl="1">
              <a:lnSpc>
                <a:spcPct val="107000"/>
              </a:lnSpc>
              <a:spcAft>
                <a:spcPts val="800"/>
              </a:spcAft>
            </a:pPr>
            <a:r>
              <a:rPr lang="en-US" dirty="0" smtClean="0">
                <a:effectLst/>
                <a:latin typeface="Calibri" panose="020F0502020204030204" pitchFamily="34" charset="0"/>
                <a:ea typeface="Calibri" panose="020F0502020204030204" pitchFamily="34" charset="0"/>
                <a:cs typeface="Arial" panose="020B0604020202020204" pitchFamily="34" charset="0"/>
              </a:rPr>
              <a:t> </a:t>
            </a:r>
            <a:endParaRPr lang="en-US" sz="1200" dirty="0" smtClean="0">
              <a:effectLst/>
              <a:latin typeface="Calibri" panose="020F0502020204030204" pitchFamily="34" charset="0"/>
              <a:ea typeface="Calibri" panose="020F0502020204030204" pitchFamily="34" charset="0"/>
              <a:cs typeface="Arial" panose="020B0604020202020204" pitchFamily="34" charset="0"/>
            </a:endParaRPr>
          </a:p>
          <a:p>
            <a:pPr algn="just" rtl="1">
              <a:lnSpc>
                <a:spcPct val="107000"/>
              </a:lnSpc>
              <a:spcAft>
                <a:spcPts val="800"/>
              </a:spcAft>
            </a:pPr>
            <a:r>
              <a:rPr lang="ar-SA" dirty="0">
                <a:latin typeface="Calibri" panose="020F0502020204030204" pitchFamily="34" charset="0"/>
                <a:ea typeface="Calibri" panose="020F0502020204030204" pitchFamily="34" charset="0"/>
              </a:rPr>
              <a:t>انطلاقاً من توجيهات معالي مدير الجامعة الدكتور خالد بن سعد المقرن بتبادل الخبرات مع الكليات المتناظرة في الجامعات السعودية والاستفادة من تجارب الاخرين بما يحقق التكامل بين جامعات الوطن من أجل الارتقاء بالعملية التعليمية، أقامت الكلية ورشة عمل بعنوان</a:t>
            </a:r>
            <a:r>
              <a:rPr lang="en-US" dirty="0" smtClean="0">
                <a:effectLst/>
                <a:latin typeface="Calibri" panose="020F0502020204030204" pitchFamily="34" charset="0"/>
                <a:ea typeface="Calibri" panose="020F0502020204030204" pitchFamily="34" charset="0"/>
                <a:cs typeface="Arial" panose="020B0604020202020204" pitchFamily="34" charset="0"/>
              </a:rPr>
              <a:t> (</a:t>
            </a:r>
            <a:r>
              <a:rPr lang="ar-SA" dirty="0">
                <a:latin typeface="Calibri" panose="020F0502020204030204" pitchFamily="34" charset="0"/>
                <a:ea typeface="Calibri" panose="020F0502020204030204" pitchFamily="34" charset="0"/>
              </a:rPr>
              <a:t>الاعتماد الأكاديمي</a:t>
            </a:r>
            <a:r>
              <a:rPr lang="en-US" dirty="0" smtClean="0">
                <a:effectLst/>
                <a:latin typeface="Calibri" panose="020F0502020204030204" pitchFamily="34" charset="0"/>
                <a:ea typeface="Calibri" panose="020F0502020204030204" pitchFamily="34" charset="0"/>
                <a:cs typeface="Arial" panose="020B0604020202020204" pitchFamily="34" charset="0"/>
              </a:rPr>
              <a:t> AACBS </a:t>
            </a:r>
            <a:r>
              <a:rPr lang="ar-SA" dirty="0">
                <a:latin typeface="Calibri" panose="020F0502020204030204" pitchFamily="34" charset="0"/>
                <a:ea typeface="Calibri" panose="020F0502020204030204" pitchFamily="34" charset="0"/>
              </a:rPr>
              <a:t>التطلعات ومجالات التحسين</a:t>
            </a:r>
            <a:r>
              <a:rPr lang="en-US" dirty="0" smtClean="0">
                <a:effectLst/>
                <a:latin typeface="Calibri" panose="020F0502020204030204" pitchFamily="34" charset="0"/>
                <a:ea typeface="Calibri" panose="020F0502020204030204" pitchFamily="34" charset="0"/>
                <a:cs typeface="Arial" panose="020B0604020202020204" pitchFamily="34" charset="0"/>
              </a:rPr>
              <a:t>) </a:t>
            </a:r>
            <a:r>
              <a:rPr lang="ar-SA" dirty="0">
                <a:latin typeface="Calibri" panose="020F0502020204030204" pitchFamily="34" charset="0"/>
                <a:ea typeface="Calibri" panose="020F0502020204030204" pitchFamily="34" charset="0"/>
              </a:rPr>
              <a:t>برعاية وكيل الجامعة للشؤون التعليمية د. أحمد بن علي الرميح وقام بتقديم الورشة سعادة عميد كلية الاقتصاد والإدارة بجامعة القصيم الدكتور عبيد بن سعد المطيري والدكتور قاسم زريقات عضو هيئة التدريس في كلية الاقتصاد والإدارة بجامعة القصيم ومستشار الاعتماد وبحضور سعادة عميد كلية إدارة الاعمال وسعادة عميد كلية العلوم الادارية والانسانية برماح ووكلاء الكلية ووكلاء الجودة والتطوير ورؤساء أقسام ادارة الاعمال في كل من كلية رماح والغاط وحوطة سدير وأعضاء هيئة التدريس في الكلية واقسام إدارة الاعمال في كليات الجامعة المختلفة</a:t>
            </a:r>
            <a:r>
              <a:rPr lang="en-US" dirty="0" smtClean="0">
                <a:effectLst/>
                <a:latin typeface="Calibri" panose="020F0502020204030204" pitchFamily="34" charset="0"/>
                <a:ea typeface="Calibri" panose="020F0502020204030204" pitchFamily="34" charset="0"/>
                <a:cs typeface="Arial" panose="020B0604020202020204" pitchFamily="34" charset="0"/>
              </a:rPr>
              <a:t>.</a:t>
            </a:r>
            <a:endParaRPr lang="en-US" sz="1200" dirty="0" smtClean="0">
              <a:effectLst/>
              <a:latin typeface="Calibri" panose="020F0502020204030204" pitchFamily="34" charset="0"/>
              <a:ea typeface="Calibri" panose="020F0502020204030204" pitchFamily="34" charset="0"/>
              <a:cs typeface="Arial" panose="020B0604020202020204" pitchFamily="34" charset="0"/>
            </a:endParaRPr>
          </a:p>
          <a:p>
            <a:pPr algn="just" rtl="1">
              <a:lnSpc>
                <a:spcPct val="107000"/>
              </a:lnSpc>
              <a:spcAft>
                <a:spcPts val="800"/>
              </a:spcAft>
            </a:pPr>
            <a:r>
              <a:rPr lang="ar-SA" dirty="0">
                <a:latin typeface="Calibri" panose="020F0502020204030204" pitchFamily="34" charset="0"/>
                <a:ea typeface="Calibri" panose="020F0502020204030204" pitchFamily="34" charset="0"/>
              </a:rPr>
              <a:t>افتتح الورشة سعادة عميد الكلية الدكتور سعد بن محمد </a:t>
            </a:r>
            <a:r>
              <a:rPr lang="ar-SA" dirty="0" err="1">
                <a:latin typeface="Calibri" panose="020F0502020204030204" pitchFamily="34" charset="0"/>
                <a:ea typeface="Calibri" panose="020F0502020204030204" pitchFamily="34" charset="0"/>
              </a:rPr>
              <a:t>الفليِّح</a:t>
            </a:r>
            <a:r>
              <a:rPr lang="ar-SA" dirty="0">
                <a:latin typeface="Calibri" panose="020F0502020204030204" pitchFamily="34" charset="0"/>
                <a:ea typeface="Calibri" panose="020F0502020204030204" pitchFamily="34" charset="0"/>
              </a:rPr>
              <a:t> بالترحيب بالحضور وكلمة أشار فيها إلى أن الكلية تسعى لأن تكون في مصاف الكليات المتميزة على مستوى المملكة وذلك من خلال تبنيها لمجموعة من المشاريع التطويرية لتوفير تعليم جامعي متطور ومعتمد لإعداد كفاءات متكاملة التأهيل تلبي احتياجات سوق العمل، تلاها برنامج الورشة والتي بدأها الدكتور عبيد المطيري والدكتور قاسم زريقات والتي ناقش فيها معايير ومفاهيم الجودة الاكاديمية لدى هيئة الاعتماد الأكاديمي الدولي لكليات إدارة الاعمال</a:t>
            </a:r>
            <a:r>
              <a:rPr lang="en-US" dirty="0" smtClean="0">
                <a:effectLst/>
                <a:latin typeface="Calibri" panose="020F0502020204030204" pitchFamily="34" charset="0"/>
                <a:ea typeface="Calibri" panose="020F0502020204030204" pitchFamily="34" charset="0"/>
                <a:cs typeface="Arial" panose="020B0604020202020204" pitchFamily="34" charset="0"/>
              </a:rPr>
              <a:t> AACBS </a:t>
            </a:r>
            <a:r>
              <a:rPr lang="ar-SA" dirty="0">
                <a:latin typeface="Calibri" panose="020F0502020204030204" pitchFamily="34" charset="0"/>
                <a:ea typeface="Calibri" panose="020F0502020204030204" pitchFamily="34" charset="0"/>
              </a:rPr>
              <a:t>وأبرز الصعوبات والتحديات التي تواجه كليات إدارة الاعمال في تحقيق تلك المعايير والطرق المثلى لتجاوز تلك التحديات والصعوبات حيث قدم كل من الدكتور عبيد المطيري والدكتور قاسم زريقات عرضا مفصلا لتلك المعايير والمفاهيم وخبراتهم السابقة في تحقيق تلك المعايير والية العمل في اعمال التقييم التي تقوم بها هيئة الاعتماد الأكاديمي الدولي لكليات إدارة الاعمال</a:t>
            </a:r>
            <a:r>
              <a:rPr lang="en-US" dirty="0" smtClean="0">
                <a:effectLst/>
                <a:latin typeface="Calibri" panose="020F0502020204030204" pitchFamily="34" charset="0"/>
                <a:ea typeface="Calibri" panose="020F0502020204030204" pitchFamily="34" charset="0"/>
                <a:cs typeface="Arial" panose="020B0604020202020204" pitchFamily="34" charset="0"/>
              </a:rPr>
              <a:t> AACBS. </a:t>
            </a:r>
            <a:r>
              <a:rPr lang="ar-SA" dirty="0">
                <a:latin typeface="Calibri" panose="020F0502020204030204" pitchFamily="34" charset="0"/>
                <a:ea typeface="Calibri" panose="020F0502020204030204" pitchFamily="34" charset="0"/>
              </a:rPr>
              <a:t>واستعرض د. عبيد المطيري تجربة كلية الاقتصاد والادارة في جامعة القصيم  في مجال تطبيق معايير الاعتماد الدولي</a:t>
            </a:r>
            <a:r>
              <a:rPr lang="en-US" dirty="0" smtClean="0">
                <a:effectLst/>
                <a:latin typeface="Calibri" panose="020F0502020204030204" pitchFamily="34" charset="0"/>
                <a:ea typeface="Calibri" panose="020F0502020204030204" pitchFamily="34" charset="0"/>
                <a:cs typeface="Arial" panose="020B0604020202020204" pitchFamily="34" charset="0"/>
              </a:rPr>
              <a:t> AACSB</a:t>
            </a:r>
            <a:r>
              <a:rPr lang="ar-SA" dirty="0">
                <a:latin typeface="Calibri" panose="020F0502020204030204" pitchFamily="34" charset="0"/>
                <a:ea typeface="Calibri" panose="020F0502020204030204" pitchFamily="34" charset="0"/>
              </a:rPr>
              <a:t>، وأسلوب التنفيذ والمتابعة لهذه المعايير والمراحل التي مرت بها الكلية لتحقيق هذا الاعتماد الذي يعتبر أرقى اعتماد تحصل عليه كليات الادارة في العالم. بالإضافة إلى كيفية المحافظة على مستوى الأداء بما يحقق الشروط المطلوبة والخاصة بالاعتماد الدولي</a:t>
            </a:r>
            <a:r>
              <a:rPr lang="en-US" dirty="0" smtClean="0">
                <a:effectLst/>
                <a:latin typeface="Calibri" panose="020F0502020204030204" pitchFamily="34" charset="0"/>
                <a:ea typeface="Calibri" panose="020F0502020204030204" pitchFamily="34" charset="0"/>
                <a:cs typeface="Arial" panose="020B0604020202020204" pitchFamily="34" charset="0"/>
              </a:rPr>
              <a:t>.</a:t>
            </a:r>
            <a:endParaRPr lang="en-US" sz="1200" dirty="0" smtClean="0">
              <a:effectLst/>
              <a:latin typeface="Calibri" panose="020F0502020204030204" pitchFamily="34" charset="0"/>
              <a:ea typeface="Calibri" panose="020F0502020204030204" pitchFamily="34" charset="0"/>
              <a:cs typeface="Arial" panose="020B0604020202020204" pitchFamily="34" charset="0"/>
            </a:endParaRPr>
          </a:p>
          <a:p>
            <a:pPr algn="just" rtl="1">
              <a:lnSpc>
                <a:spcPct val="107000"/>
              </a:lnSpc>
              <a:spcAft>
                <a:spcPts val="800"/>
              </a:spcAft>
            </a:pPr>
            <a:r>
              <a:rPr lang="ar-SA" dirty="0">
                <a:latin typeface="Calibri" panose="020F0502020204030204" pitchFamily="34" charset="0"/>
                <a:ea typeface="Calibri" panose="020F0502020204030204" pitchFamily="34" charset="0"/>
              </a:rPr>
              <a:t>وفي ختام أعمال الورشة قدم عميد الكلية الدكتور سعد بن محمد </a:t>
            </a:r>
            <a:r>
              <a:rPr lang="ar-SA" dirty="0" err="1">
                <a:latin typeface="Calibri" panose="020F0502020204030204" pitchFamily="34" charset="0"/>
                <a:ea typeface="Calibri" panose="020F0502020204030204" pitchFamily="34" charset="0"/>
              </a:rPr>
              <a:t>الفليح</a:t>
            </a:r>
            <a:r>
              <a:rPr lang="ar-SA" dirty="0">
                <a:latin typeface="Calibri" panose="020F0502020204030204" pitchFamily="34" charset="0"/>
                <a:ea typeface="Calibri" panose="020F0502020204030204" pitchFamily="34" charset="0"/>
              </a:rPr>
              <a:t> شكره الجزيل لسعادة وكيل الجامعة للشؤون التعليمية على رعايته لهذا المنشط الذي يثري ويزيد من ثقافة الجودة كما قدم شكره لمقدمي الورشة وللضيوف المشاركين ولكل من ساهم في نجاح هذه الورشة</a:t>
            </a:r>
            <a:r>
              <a:rPr lang="en-US" dirty="0" smtClean="0">
                <a:effectLst/>
                <a:latin typeface="Calibri" panose="020F0502020204030204" pitchFamily="34" charset="0"/>
                <a:ea typeface="Calibri" panose="020F0502020204030204" pitchFamily="34" charset="0"/>
                <a:cs typeface="Arial" panose="020B0604020202020204" pitchFamily="34" charset="0"/>
              </a:rPr>
              <a:t>.</a:t>
            </a:r>
            <a:endParaRPr lang="en-US" sz="1200" dirty="0" smtClean="0">
              <a:effectLst/>
              <a:latin typeface="Calibri" panose="020F0502020204030204" pitchFamily="34" charset="0"/>
              <a:ea typeface="Calibri" panose="020F0502020204030204" pitchFamily="34" charset="0"/>
              <a:cs typeface="Arial" panose="020B0604020202020204" pitchFamily="34" charset="0"/>
            </a:endParaRPr>
          </a:p>
          <a:p>
            <a:pPr algn="just" rtl="1">
              <a:lnSpc>
                <a:spcPct val="107000"/>
              </a:lnSpc>
              <a:spcAft>
                <a:spcPts val="800"/>
              </a:spcAft>
            </a:pPr>
            <a:r>
              <a:rPr lang="ar-SA" dirty="0">
                <a:latin typeface="Calibri" panose="020F0502020204030204" pitchFamily="34" charset="0"/>
                <a:ea typeface="Calibri" panose="020F0502020204030204" pitchFamily="34" charset="0"/>
              </a:rPr>
              <a:t>وفي نهاية الحفل تناول الجميع طعام الغداء المعد بهذه المناسبة.</a:t>
            </a:r>
            <a:endParaRPr lang="en-US" sz="12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188973812"/>
      </p:ext>
    </p:extLst>
  </p:cSld>
  <p:clrMapOvr>
    <a:masterClrMapping/>
  </p:clrMapOvr>
</p:sld>
</file>

<file path=ppt/theme/theme1.xml><?xml version="1.0" encoding="utf-8"?>
<a:theme xmlns:a="http://schemas.openxmlformats.org/drawingml/2006/main" name="نسق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0</Words>
  <Application>Microsoft Office PowerPoint</Application>
  <PresentationFormat>ملء الشاشة</PresentationFormat>
  <Paragraphs>7</Paragraphs>
  <Slides>1</Slides>
  <Notes>0</Notes>
  <HiddenSlides>0</HiddenSlides>
  <MMClips>0</MMClips>
  <ScaleCrop>false</ScaleCrop>
  <HeadingPairs>
    <vt:vector size="6" baseType="variant">
      <vt:variant>
        <vt:lpstr>الخطوط المستخدمة</vt:lpstr>
      </vt:variant>
      <vt:variant>
        <vt:i4>4</vt:i4>
      </vt:variant>
      <vt:variant>
        <vt:lpstr>نسق</vt:lpstr>
      </vt:variant>
      <vt:variant>
        <vt:i4>1</vt:i4>
      </vt:variant>
      <vt:variant>
        <vt:lpstr>عناوين الشرائح</vt:lpstr>
      </vt:variant>
      <vt:variant>
        <vt:i4>1</vt:i4>
      </vt:variant>
    </vt:vector>
  </HeadingPairs>
  <TitlesOfParts>
    <vt:vector size="6" baseType="lpstr">
      <vt:lpstr>Arial</vt:lpstr>
      <vt:lpstr>Calibri</vt:lpstr>
      <vt:lpstr>Calibri Light</vt:lpstr>
      <vt:lpstr>Times New Roman</vt:lpstr>
      <vt:lpstr>نسق Office</vt:lpstr>
      <vt:lpstr>عرض تقديمي في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HAMADA ADEL</dc:creator>
  <cp:lastModifiedBy>HAMADA ADEL</cp:lastModifiedBy>
  <cp:revision>1</cp:revision>
  <dcterms:created xsi:type="dcterms:W3CDTF">2016-05-01T16:15:45Z</dcterms:created>
  <dcterms:modified xsi:type="dcterms:W3CDTF">2016-05-01T16:16:42Z</dcterms:modified>
</cp:coreProperties>
</file>