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43" d="100"/>
          <a:sy n="43" d="100"/>
        </p:scale>
        <p:origin x="82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191EE-054B-4D02-A54D-CB930D0613B4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C863-8BC0-4DD8-AA05-E04D8A251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924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191EE-054B-4D02-A54D-CB930D0613B4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C863-8BC0-4DD8-AA05-E04D8A251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24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191EE-054B-4D02-A54D-CB930D0613B4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C863-8BC0-4DD8-AA05-E04D8A251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710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191EE-054B-4D02-A54D-CB930D0613B4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C863-8BC0-4DD8-AA05-E04D8A251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77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191EE-054B-4D02-A54D-CB930D0613B4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C863-8BC0-4DD8-AA05-E04D8A251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138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191EE-054B-4D02-A54D-CB930D0613B4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C863-8BC0-4DD8-AA05-E04D8A251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800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191EE-054B-4D02-A54D-CB930D0613B4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C863-8BC0-4DD8-AA05-E04D8A251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763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191EE-054B-4D02-A54D-CB930D0613B4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C863-8BC0-4DD8-AA05-E04D8A251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03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191EE-054B-4D02-A54D-CB930D0613B4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C863-8BC0-4DD8-AA05-E04D8A251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68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191EE-054B-4D02-A54D-CB930D0613B4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C863-8BC0-4DD8-AA05-E04D8A251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989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191EE-054B-4D02-A54D-CB930D0613B4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C863-8BC0-4DD8-AA05-E04D8A251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690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191EE-054B-4D02-A54D-CB930D0613B4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4C863-8BC0-4DD8-AA05-E04D8A251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734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7024" y="-33256"/>
            <a:ext cx="9144000" cy="6891255"/>
          </a:xfrm>
        </p:spPr>
        <p:txBody>
          <a:bodyPr>
            <a:noAutofit/>
          </a:bodyPr>
          <a:lstStyle/>
          <a:p>
            <a:pPr rtl="1"/>
            <a:r>
              <a:rPr lang="ar-SA" sz="2800" b="1" u="sng" dirty="0"/>
              <a:t>دورة تدريبية عن بعد بعنوان  "تفعيل أدوات المرحلة الرابعة من نظام </a:t>
            </a:r>
            <a:r>
              <a:rPr lang="en-US" sz="2800" b="1" u="sng" dirty="0"/>
              <a:t>D2L</a:t>
            </a:r>
            <a:r>
              <a:rPr lang="ar-SA" sz="2800" b="1" u="sng" dirty="0"/>
              <a:t>  "</a:t>
            </a:r>
            <a:endParaRPr lang="en-US" sz="2800" dirty="0"/>
          </a:p>
          <a:p>
            <a:pPr rtl="1"/>
            <a:r>
              <a:rPr lang="ar-SA" sz="2800" dirty="0"/>
              <a:t> </a:t>
            </a:r>
            <a:endParaRPr lang="en-US" sz="2800" dirty="0"/>
          </a:p>
          <a:p>
            <a:pPr rtl="1"/>
            <a:r>
              <a:rPr lang="ar-SA" sz="2800" dirty="0"/>
              <a:t>قدمت وحدة تقنيات التعليم بكلية العلوم والدراسات الانسانية بالغاط دورة تدريبية عن بعد  يوم الاربعاء الموافق 24/05/1437هـ  حول تفعيل أدوات المرحلة الرابعة من نظام </a:t>
            </a:r>
            <a:r>
              <a:rPr lang="en-US" sz="2800" dirty="0"/>
              <a:t>D2L </a:t>
            </a:r>
            <a:r>
              <a:rPr lang="ar-SA" sz="2800" dirty="0"/>
              <a:t>عبر الفصول الافتراضية  موجهة لأعضاء هيئة التدريس قسم الطلاب والطالبات , و قد تم خلال هذه الدورة استعراض كيفية تفعيل أدوات المرحلة الرابعة ( أداة استراد/تصدير و نسخ المكونات, أداة المجموعات و أداة الاستطلاعات).</a:t>
            </a:r>
            <a:endParaRPr lang="en-US" sz="2800" dirty="0"/>
          </a:p>
          <a:p>
            <a:pPr rtl="1"/>
            <a:r>
              <a:rPr lang="ar-SA" sz="2800" dirty="0"/>
              <a:t>كما تم استعراض كيفية تحرير تقرير المرحلة الرابعة و رفعه على النظام.</a:t>
            </a:r>
            <a:endParaRPr lang="en-US" sz="2800" dirty="0"/>
          </a:p>
          <a:p>
            <a:pPr rtl="1"/>
            <a:r>
              <a:rPr lang="ar-SA" sz="2800" dirty="0"/>
              <a:t>هذا وقد حظيت الدورة بتفاعل بين المدرب والمتدربين سواء عبر الدردشة الموجودة في البرنامج او عبر تقنية الصوت.</a:t>
            </a:r>
            <a:endParaRPr lang="en-US" sz="2800" dirty="0"/>
          </a:p>
          <a:p>
            <a:pPr rtl="1"/>
            <a:r>
              <a:rPr lang="ar-SA" sz="2800" dirty="0"/>
              <a:t>وقد قدم الدورة المشرف على الوحدة و المدرب المعتمد لدى عمادة التعليم الالكتروني و التعلم عن بعد أ. حسان حمودة.</a:t>
            </a:r>
            <a:endParaRPr lang="en-US" sz="2800" dirty="0"/>
          </a:p>
          <a:p>
            <a:pPr rtl="1" fontAlgn="t"/>
            <a:r>
              <a:rPr lang="ar-SA" sz="2800" dirty="0"/>
              <a:t>هذا وقد أكد عميد الكلية د. خالد بن عبدالله الشافي على أن هذه الدورات تأتي ضمن استعدادات الكلية للكثير من البرامج والفعاليات التي تستهدف اعضاء هيئة التدريس بالكلية. </a:t>
            </a:r>
            <a:endParaRPr lang="en-US" sz="2800" dirty="0"/>
          </a:p>
          <a:p>
            <a:pPr rtl="1" fontAlgn="t"/>
            <a:r>
              <a:rPr lang="ar-SA" sz="2800" dirty="0"/>
              <a:t>وقد عبٌر عميد الكلية د. خالد بن عبدالله الشافي عن شكره للأستاذ حسان حمودة ، على مشاركته في اقامة مثل هذه الدورة.</a:t>
            </a:r>
            <a:endParaRPr lang="en-US" sz="2800" dirty="0" smtClean="0">
              <a:effectLst/>
            </a:endParaRPr>
          </a:p>
          <a:p>
            <a:pPr rtl="1"/>
            <a:r>
              <a:rPr lang="ar-SA" sz="2800" dirty="0"/>
              <a:t> 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6201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14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alrc</dc:creator>
  <cp:lastModifiedBy>alrc</cp:lastModifiedBy>
  <cp:revision>2</cp:revision>
  <dcterms:created xsi:type="dcterms:W3CDTF">2016-04-18T04:54:18Z</dcterms:created>
  <dcterms:modified xsi:type="dcterms:W3CDTF">2016-04-18T06:24:14Z</dcterms:modified>
</cp:coreProperties>
</file>