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54408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93053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8884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38739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CBEA3-CC05-4B47-AD0F-C1B080A9DB9A}"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64583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CBEA3-CC05-4B47-AD0F-C1B080A9DB9A}"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4502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CBEA3-CC05-4B47-AD0F-C1B080A9DB9A}" type="datetimeFigureOut">
              <a:rPr lang="en-US" smtClean="0"/>
              <a:t>4/11/2016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76904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CBEA3-CC05-4B47-AD0F-C1B080A9DB9A}" type="datetimeFigureOut">
              <a:rPr lang="en-US" smtClean="0"/>
              <a:t>4/11/2016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74753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BEA3-CC05-4B47-AD0F-C1B080A9DB9A}" type="datetimeFigureOut">
              <a:rPr lang="en-US" smtClean="0"/>
              <a:t>4/11/2016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92179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44811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68650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CBEA3-CC05-4B47-AD0F-C1B080A9DB9A}" type="datetimeFigureOut">
              <a:rPr lang="en-US" smtClean="0"/>
              <a:t>4/11/2016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9009-4B58-4596-BC00-64404A17F22C}" type="slidenum">
              <a:rPr lang="en-US" smtClean="0"/>
              <a:t>‹#›</a:t>
            </a:fld>
            <a:endParaRPr lang="en-US"/>
          </a:p>
        </p:txBody>
      </p:sp>
    </p:spTree>
    <p:extLst>
      <p:ext uri="{BB962C8B-B14F-4D97-AF65-F5344CB8AC3E}">
        <p14:creationId xmlns:p14="http://schemas.microsoft.com/office/powerpoint/2010/main" val="163093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13210" y="4400817"/>
            <a:ext cx="9144000" cy="2387600"/>
          </a:xfrm>
        </p:spPr>
        <p:txBody>
          <a:bodyPr>
            <a:noAutofit/>
          </a:bodyPr>
          <a:lstStyle/>
          <a:p>
            <a:pPr rtl="1"/>
            <a:r>
              <a:rPr lang="ar-SA" sz="3200" b="1" u="sng" dirty="0"/>
              <a:t>المجلس الاستشاري الطلابي</a:t>
            </a:r>
            <a:r>
              <a:rPr lang="en-US" sz="3200" dirty="0"/>
              <a:t/>
            </a:r>
            <a:br>
              <a:rPr lang="en-US" sz="3200" dirty="0"/>
            </a:br>
            <a:r>
              <a:rPr lang="ar-SA" sz="3200" dirty="0"/>
              <a:t>في إطار جهود عمادة كلية العلوم والدراسات الانسانية بالغاط ممثلة بعميد الكلية سعادة الدكتور خالد بن عبدالله الشافي المبذولة لحث الطلاب على التفاعل وإشراكهم في قضايا الكلية, عقد المجلس الاستشاري الطلابي جلسته الأولى لهذا الفصل الدراسي الحالي حيث ترأس الاجتماع رئيس  المجلس الاستشاري للطلاب بالإنابة سعادة وكيل الكلية لشؤون الطلاب الأستاذ/ عبد الله بن عبد الرحمن اللويحق ، وكان ذلك في يوم الاثنين 19/6/1437هـ حيث شارك في الاجتماع أمين المجلس د. طارق جاه الرسول حسن، وممثلي الأقسام العلمية في الكلية، والجدير بالذكر أن المجلس ناقش عدد من القضايا كان على رأسها نظام التعلم الالكتروني والمقررات التي تدرس عن بعد ومناقشة ايجابياتها و سلبياتها.</a:t>
            </a:r>
            <a:r>
              <a:rPr lang="en-US" sz="3200" dirty="0"/>
              <a:t/>
            </a:r>
            <a:br>
              <a:rPr lang="en-US" sz="3200" dirty="0"/>
            </a:br>
            <a:r>
              <a:rPr lang="ar-SA" sz="3200" dirty="0"/>
              <a:t>هذا وقد عبر سعادة عميد الكلية الدكتور : خالد بن عبدالله الشافي عن بالغ شكره وتقدير للجميع ، لما تضمنه الاجتماع من موضوعات وما انتهى اليه من توصيات</a:t>
            </a:r>
            <a:r>
              <a:rPr lang="en-US" sz="3200" dirty="0"/>
              <a:t> .</a:t>
            </a:r>
          </a:p>
        </p:txBody>
      </p:sp>
    </p:spTree>
    <p:extLst>
      <p:ext uri="{BB962C8B-B14F-4D97-AF65-F5344CB8AC3E}">
        <p14:creationId xmlns:p14="http://schemas.microsoft.com/office/powerpoint/2010/main" val="878862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3</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المجلس الاستشاري الطلابي في إطار جهود عمادة كلية العلوم والدراسات الانسانية بالغاط ممثلة بعميد الكلية سعادة الدكتور خالد بن عبدالله الشافي المبذولة لحث الطلاب على التفاعل وإشراكهم في قضايا الكلية, عقد المجلس الاستشاري الطلابي جلسته الأولى لهذا الفصل الدراسي الحالي حيث ترأس الاجتماع رئيس  المجلس الاستشاري للطلاب بالإنابة سعادة وكيل الكلية لشؤون الطلاب الأستاذ/ عبد الله بن عبد الرحمن اللويحق ، وكان ذلك في يوم الاثنين 19/6/1437هـ حيث شارك في الاجتماع أمين المجلس د. طارق جاه الرسول حسن، وممثلي الأقسام العلمية في الكلية، والجدير بالذكر أن المجلس ناقش عدد من القضايا كان على رأسها نظام التعلم الالكتروني والمقررات التي تدرس عن بعد ومناقشة ايجابياتها و سلبياتها. هذا وقد عبر سعادة عميد الكلية الدكتور : خالد بن عبدالله الشافي عن بالغ شكره وتقدير للجميع ، لما تضمنه الاجتماع من موضوعات وما انتهى اليه من توصيات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 استعمال نظام D2L بطريقة احترافية "   حرصا من وحدة تقنيات التعليم بكلية العلوم والدراسات الانسانية بالغاط على تدريب الطلاب المسجلين في المقررات التعليمية عن بعد على استعمال نظام التعليم الإلكتروني (D2L)  بطريقة احترافية قدم الاستاذ/ حسان نصر حمودة المشرف على الوحدة و المدرب المعتمد لدى عمادة التعليم الالكتروني و التعلم عن بعد دورة تدريبية لمدة يومين و ذلك يومي الأحد الموافق  21-04-1437هـ  ويوم الاثنين الموافق  22-04-1437هـ  من الساعة 11 إلى الساعة 1 ظهرا. وتهدف هذه الدورة إلى  : 1.  معرفة كيفية الدخول على نظام   D2L  2.  معرفة جميع عناصر الصفحة الرئيسية للنظام  3.  معرفة كيفية تغيير المعلومات الشخصية والاشعارات واعدادات الحساب 4.  معرفة كيفية اختيار مقرر معين واكتشاف جميع الأدوات 5.  استعمال أداة المحتوى لاستظهار محتوى المقرر  6. استعمال أداة المناقشات و المشاركة في المنتدى  7. استعمال أداة مجلد التسليم و تحميل ملف الواجبات ثم الإجابة عن الأسئلة و رفع ملف الإجابات على النظام 8.  استعمال أداة التحاور للدردشة مع زملاء الفصل بخصوص المقرر   9 استعمال أداة الاختبارات و الإجابة عن أسئلة الاختبار و معرفة الدرجة. 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 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dc:title>
  <dc:creator>alrc</dc:creator>
  <cp:lastModifiedBy>alrc</cp:lastModifiedBy>
  <cp:revision>11</cp:revision>
  <dcterms:created xsi:type="dcterms:W3CDTF">2016-02-16T20:14:57Z</dcterms:created>
  <dcterms:modified xsi:type="dcterms:W3CDTF">2016-04-11T06:31:48Z</dcterms:modified>
</cp:coreProperties>
</file>