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544080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93053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8884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38739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6CBEA3-CC05-4B47-AD0F-C1B080A9DB9A}" type="datetimeFigureOut">
              <a:rPr lang="en-US" smtClean="0"/>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64583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6CBEA3-CC05-4B47-AD0F-C1B080A9DB9A}" type="datetimeFigureOut">
              <a:rPr lang="en-US" smtClean="0"/>
              <a:t>4/11/2016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45026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6CBEA3-CC05-4B47-AD0F-C1B080A9DB9A}" type="datetimeFigureOut">
              <a:rPr lang="en-US" smtClean="0"/>
              <a:t>4/11/2016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76904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6CBEA3-CC05-4B47-AD0F-C1B080A9DB9A}" type="datetimeFigureOut">
              <a:rPr lang="en-US" smtClean="0"/>
              <a:t>4/11/2016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74753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CBEA3-CC05-4B47-AD0F-C1B080A9DB9A}" type="datetimeFigureOut">
              <a:rPr lang="en-US" smtClean="0"/>
              <a:t>4/11/2016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92179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4/11/2016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448112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4/11/2016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68650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CBEA3-CC05-4B47-AD0F-C1B080A9DB9A}" type="datetimeFigureOut">
              <a:rPr lang="en-US" smtClean="0"/>
              <a:t>4/11/2016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9009-4B58-4596-BC00-64404A17F22C}" type="slidenum">
              <a:rPr lang="en-US" smtClean="0"/>
              <a:t>‹#›</a:t>
            </a:fld>
            <a:endParaRPr lang="en-US"/>
          </a:p>
        </p:txBody>
      </p:sp>
    </p:spTree>
    <p:extLst>
      <p:ext uri="{BB962C8B-B14F-4D97-AF65-F5344CB8AC3E}">
        <p14:creationId xmlns:p14="http://schemas.microsoft.com/office/powerpoint/2010/main" val="1630936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300976" y="5270615"/>
            <a:ext cx="9144000" cy="2387600"/>
          </a:xfrm>
        </p:spPr>
        <p:txBody>
          <a:bodyPr>
            <a:noAutofit/>
          </a:bodyPr>
          <a:lstStyle/>
          <a:p>
            <a:pPr rtl="1"/>
            <a:r>
              <a:rPr lang="ar-SA" sz="2800" b="1" u="sng" dirty="0"/>
              <a:t>الكلية في ضيافة جامعة طيبة في المدينة المنورة</a:t>
            </a:r>
            <a:r>
              <a:rPr lang="en-US" sz="2800" dirty="0"/>
              <a:t/>
            </a:r>
            <a:br>
              <a:rPr lang="en-US" sz="2800" dirty="0"/>
            </a:br>
            <a:r>
              <a:rPr lang="ar-SA" sz="2800" dirty="0"/>
              <a:t> </a:t>
            </a:r>
            <a:r>
              <a:rPr lang="en-US" sz="2800" dirty="0"/>
              <a:t/>
            </a:r>
            <a:br>
              <a:rPr lang="en-US" sz="2800" dirty="0"/>
            </a:br>
            <a:r>
              <a:rPr lang="ar-SA" sz="2800" dirty="0"/>
              <a:t>بناءً على توجيهات عميد كلية العوم والدراسات الانسانية بالغاط سعادة الدكتور خالد بن عبد الله الشافي الرامية إلى مشاركة الطلاب وتمثيل الكلية في المحافل الطلابية المحلية والدولية حيث مثلها الطالب/ عبد الله بن زبن الشمري في زيارة للمدينة المنورة وكانت مشاركة الكلية تحت مظلة عمادة شؤون الطلاب والتي شاركت بوفد طلابي لتمثيل الجامعة الزيارة الطلابية السابعة والعشرين لجامعات ومؤسسات التعليم العالي بدول مجلس التعاون الخليجي ، والمقامة في جامعة طيبة في المدينة المنورة ، وقد ترأس الوفد مشرف الأنشطة الثقافية في عمادة شؤون الطلاب أ. فهد بن محمد المطيري ، وشملت الزيارة حضور حفل افتتاح الملتقى الخليجي ، وزيارة المدينة الجامعية ، وزيارة معرض الحرمين الشريفين ، ومعرض القرآن الكريم ، وجولة في متحف الكعكي ، وعدد من الفعاليات المختلفة ، وأشار الأستاذ فهد المطيري أن هذه المشاركات تأتي تعزيزاً لسبل التواصل بين طلاب دول مجلس التعاون الخليجي ، ونوه بالشكر لسعادة عميد شؤون الطلاب الدكتور حمد بن عبدالله القميزي على متابعته الدائمة لطلاب وطالبات الجامعة لما يحقق تميزهم على مستوى الجامعة وعلى مستوى الجامعات السعودية والخليجية.</a:t>
            </a:r>
            <a:r>
              <a:rPr lang="en-US" sz="2800" dirty="0"/>
              <a:t/>
            </a:r>
            <a:br>
              <a:rPr lang="en-US" sz="2800" dirty="0"/>
            </a:br>
            <a:r>
              <a:rPr lang="en-US" sz="2800" dirty="0"/>
              <a:t/>
            </a:r>
            <a:br>
              <a:rPr lang="en-US" sz="2800" dirty="0"/>
            </a:br>
            <a:r>
              <a:rPr lang="en-US" sz="2800" dirty="0"/>
              <a:t> </a:t>
            </a:r>
            <a:br>
              <a:rPr lang="en-US" sz="2800" dirty="0"/>
            </a:br>
            <a:endParaRPr lang="en-US" sz="2800" dirty="0"/>
          </a:p>
        </p:txBody>
      </p:sp>
    </p:spTree>
    <p:extLst>
      <p:ext uri="{BB962C8B-B14F-4D97-AF65-F5344CB8AC3E}">
        <p14:creationId xmlns:p14="http://schemas.microsoft.com/office/powerpoint/2010/main" val="878862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8</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الكلية في ضيافة جامعة طيبة في المدينة المنورة   بناءً على توجيهات عميد كلية العوم والدراسات الانسانية بالغاط سعادة الدكتور خالد بن عبد الله الشافي الرامية إلى مشاركة الطلاب وتمثيل الكلية في المحافل الطلابية المحلية والدولية حيث مثلها الطالب/ عبد الله بن زبن الشمري في زيارة للمدينة المنورة وكانت مشاركة الكلية تحت مظلة عمادة شؤون الطلاب والتي شاركت بوفد طلابي لتمثيل الجامعة الزيارة الطلابية السابعة والعشرين لجامعات ومؤسسات التعليم العالي بدول مجلس التعاون الخليجي ، والمقامة في جامعة طيبة في المدينة المنورة ، وقد ترأس الوفد مشرف الأنشطة الثقافية في عمادة شؤون الطلاب أ. فهد بن محمد المطيري ، وشملت الزيارة حضور حفل افتتاح الملتقى الخليجي ، وزيارة المدينة الجامعية ، وزيارة معرض الحرمين الشريفين ، ومعرض القرآن الكريم ، وجولة في متحف الكعكي ، وعدد من الفعاليات المختلفة ، وأشار الأستاذ فهد المطيري أن هذه المشاركات تأتي تعزيزاً لسبل التواصل بين طلاب دول مجلس التعاون الخليجي ، ونوه بالشكر لسعادة عميد شؤون الطلاب الدكتور حمد بن عبدالله القميزي على متابعته الدائمة لطلاب وطالبات الجامعة لما يحقق تميزهم على مستوى الجامعة وعلى مستوى الجامعات السعودية والخليجية.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 استعمال نظام D2L بطريقة احترافية "   حرصا من وحدة تقنيات التعليم بكلية العلوم والدراسات الانسانية بالغاط على تدريب الطلاب المسجلين في المقررات التعليمية عن بعد على استعمال نظام التعليم الإلكتروني (D2L)  بطريقة احترافية قدم الاستاذ/ حسان نصر حمودة المشرف على الوحدة و المدرب المعتمد لدى عمادة التعليم الالكتروني و التعلم عن بعد دورة تدريبية لمدة يومين و ذلك يومي الأحد الموافق  21-04-1437هـ  ويوم الاثنين الموافق  22-04-1437هـ  من الساعة 11 إلى الساعة 1 ظهرا. وتهدف هذه الدورة إلى  : 1.  معرفة كيفية الدخول على نظام   D2L  2.  معرفة جميع عناصر الصفحة الرئيسية للنظام  3.  معرفة كيفية تغيير المعلومات الشخصية والاشعارات واعدادات الحساب 4.  معرفة كيفية اختيار مقرر معين واكتشاف جميع الأدوات 5.  استعمال أداة المحتوى لاستظهار محتوى المقرر  6. استعمال أداة المناقشات و المشاركة في المنتدى  7. استعمال أداة مجلد التسليم و تحميل ملف الواجبات ثم الإجابة عن الأسئلة و رفع ملف الإجابات على النظام 8.  استعمال أداة التحاور للدردشة مع زملاء الفصل بخصوص المقرر   9 استعمال أداة الاختبارات و الإجابة عن أسئلة الاختبار و معرفة الدرجة. هذا 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 وقد عبٌر عميد الكلية د. خالد بن عبدالله الشافي عن شكره للأستاذ حسان حمودة ، على مشاركته في اقامة مثل هذه الدورة، والتي هي نموذج من نماذج مشاركة أعضاء هيئة التدريس في برامج الانشطة الطلابية بالكلية.</dc:title>
  <dc:creator>alrc</dc:creator>
  <cp:lastModifiedBy>alrc</cp:lastModifiedBy>
  <cp:revision>10</cp:revision>
  <dcterms:created xsi:type="dcterms:W3CDTF">2016-02-16T20:14:57Z</dcterms:created>
  <dcterms:modified xsi:type="dcterms:W3CDTF">2016-04-11T06:22:47Z</dcterms:modified>
</cp:coreProperties>
</file>