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544080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93053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8884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38739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6CBEA3-CC05-4B47-AD0F-C1B080A9DB9A}" type="datetimeFigureOut">
              <a:rPr lang="en-US" smtClean="0"/>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64583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6CBEA3-CC05-4B47-AD0F-C1B080A9DB9A}" type="datetimeFigureOut">
              <a:rPr lang="en-US" smtClean="0"/>
              <a:t>4/7/2016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45026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6CBEA3-CC05-4B47-AD0F-C1B080A9DB9A}" type="datetimeFigureOut">
              <a:rPr lang="en-US" smtClean="0"/>
              <a:t>4/7/2016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76904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6CBEA3-CC05-4B47-AD0F-C1B080A9DB9A}" type="datetimeFigureOut">
              <a:rPr lang="en-US" smtClean="0"/>
              <a:t>4/7/2016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74753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CBEA3-CC05-4B47-AD0F-C1B080A9DB9A}" type="datetimeFigureOut">
              <a:rPr lang="en-US" smtClean="0"/>
              <a:t>4/7/2016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92179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4/7/2016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448112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4/7/2016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686504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CBEA3-CC05-4B47-AD0F-C1B080A9DB9A}" type="datetimeFigureOut">
              <a:rPr lang="en-US" smtClean="0"/>
              <a:t>4/7/2016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9009-4B58-4596-BC00-64404A17F22C}" type="slidenum">
              <a:rPr lang="en-US" smtClean="0"/>
              <a:t>‹#›</a:t>
            </a:fld>
            <a:endParaRPr lang="en-US"/>
          </a:p>
        </p:txBody>
      </p:sp>
    </p:spTree>
    <p:extLst>
      <p:ext uri="{BB962C8B-B14F-4D97-AF65-F5344CB8AC3E}">
        <p14:creationId xmlns:p14="http://schemas.microsoft.com/office/powerpoint/2010/main" val="1630936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300976" y="3843260"/>
            <a:ext cx="9144000" cy="2387600"/>
          </a:xfrm>
        </p:spPr>
        <p:txBody>
          <a:bodyPr>
            <a:noAutofit/>
          </a:bodyPr>
          <a:lstStyle/>
          <a:p>
            <a:pPr rtl="1"/>
            <a:r>
              <a:rPr lang="ar-SA" sz="2000" b="1" u="sng" dirty="0"/>
              <a:t>الكلية تستقبل وفد من عميد الجودة وتطوير المهارات</a:t>
            </a:r>
            <a:r>
              <a:rPr lang="en-US" sz="2000" dirty="0"/>
              <a:t/>
            </a:r>
            <a:br>
              <a:rPr lang="en-US" sz="2000" dirty="0"/>
            </a:br>
            <a:r>
              <a:rPr lang="ar-SA" sz="2000" b="1" dirty="0"/>
              <a:t>استقبل سعادة عميد كلية العلوم والدراسات الإنسانية بالغاط د . خالد بن عبدالله الشافي يوم الأحد الموافق 18/ 6 / 1437هـ  سعادة عميد الجودة وتطوير المهارات د. خالد بن محمد الجار الله والفريق المرافق له.</a:t>
            </a:r>
            <a:r>
              <a:rPr lang="en-US" sz="2000" dirty="0"/>
              <a:t/>
            </a:r>
            <a:br>
              <a:rPr lang="en-US" sz="2000" dirty="0"/>
            </a:br>
            <a:r>
              <a:rPr lang="ar-SA" sz="2000" b="1" dirty="0"/>
              <a:t>وحضر اللقاء وكيل الكلية للتطوير والجودة أ. عادل بن حميدان الشمري ومشرفي الأقسام ومشرفي وحدتي ضمان الجودة و الإعتماد الاكاديمي ومنسقي الجودة بالاقسام.</a:t>
            </a:r>
            <a:r>
              <a:rPr lang="en-US" sz="2000" dirty="0"/>
              <a:t/>
            </a:r>
            <a:br>
              <a:rPr lang="en-US" sz="2000" dirty="0"/>
            </a:br>
            <a:r>
              <a:rPr lang="ar-SA" sz="2000" b="1" dirty="0"/>
              <a:t>حيث بدأ اللقاء سعادة عميد الكلية د. خالد بن عبدالله الشافي بشكر سعادة عميد الجودة وتطوير المهارات د. خالد بن محمد الجار الله على الاهتمام بتواصل  العمادة مع الكليات وتم التطرق لعدد من الموضوعات فيما يخص متطلبات الجودة. وبعدها استعرض الدكتور توفيق المصري مشرف وحدة ضمان الجودة أعمال الجودة بالكلية وما تم إنجازه , ثم قدم الأستاذ محمد بن احمد العيسى مشرف وحدة الاعتماد الاكاديمي عرضاً فيما يخص الإعتماد الاكاديمي وماتم عمله من ورش عمل في الكلية, وبعدها قدم د. خالد بن محمد الجار الله عرضاً اشتمل على متطلبات الجودة و الإعتماد الأكاديمي خلال المرحلة الحالية و من ثم تم مناقشة عدد من القضايا ذات العلاقة بالجودة و</a:t>
            </a:r>
            <a:r>
              <a:rPr lang="ar-SA" sz="2000" dirty="0"/>
              <a:t> </a:t>
            </a:r>
            <a:r>
              <a:rPr lang="ar-SA" sz="2000" b="1" dirty="0"/>
              <a:t>الإعتماد الأكاديمي ومن اهمها جهود الكلية في قياس مخرجات التعلم ومناقشة تقارير الجودة بمجالس الأقسام ومجلس الكلية وتقديم تغذية راجعة بهدف التطوير والتحسين المستمر لتحقيق الجودة.</a:t>
            </a:r>
            <a:r>
              <a:rPr lang="en-US" sz="2000" dirty="0"/>
              <a:t/>
            </a:r>
            <a:br>
              <a:rPr lang="en-US" sz="2000" dirty="0"/>
            </a:br>
            <a:r>
              <a:rPr lang="ar-SA" sz="2000" b="1" dirty="0"/>
              <a:t>وتناول مستشار العمادة الدكتور : المتولي اسماعيل بدير عدد من نقاط تقرير العمادة  بالشرح والايضاح .</a:t>
            </a:r>
            <a:r>
              <a:rPr lang="en-US" sz="2000" dirty="0"/>
              <a:t/>
            </a:r>
            <a:br>
              <a:rPr lang="en-US" sz="2000" dirty="0"/>
            </a:br>
            <a:r>
              <a:rPr lang="ar-SA" sz="2000" b="1" dirty="0"/>
              <a:t>وفي ختام اللقاء تقدم سعادة عميد الكلية د. خالد بن عبدالله الشافي بالشكر والتقدير لسعادة د. خالد بن محمد الجار الله والفريق المرافق له على زيارتهم للكلية والذي يعكس حرص واهتمام عمادة الجودة وتطوير المهارات على زيارة الكليات والوقوف على احتياجها  والتعاون مع الكليات للوصول إلى الجودة و الإتقان في العمل سعياً لتحقيق تطلعات معالي مدير الجامعة د.خالد بن سعد المقرن.</a:t>
            </a:r>
            <a:r>
              <a:rPr lang="en-US" sz="2000" dirty="0"/>
              <a:t/>
            </a:r>
            <a:br>
              <a:rPr lang="en-US" sz="2000" dirty="0"/>
            </a:br>
            <a:r>
              <a:rPr lang="en-US" sz="2000" dirty="0"/>
              <a:t> </a:t>
            </a:r>
            <a:br>
              <a:rPr lang="en-US" sz="2000" dirty="0"/>
            </a:br>
            <a:endParaRPr lang="en-US" sz="2000" dirty="0"/>
          </a:p>
        </p:txBody>
      </p:sp>
    </p:spTree>
    <p:extLst>
      <p:ext uri="{BB962C8B-B14F-4D97-AF65-F5344CB8AC3E}">
        <p14:creationId xmlns:p14="http://schemas.microsoft.com/office/powerpoint/2010/main" val="878862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8</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الكلية تستقبل وفد من عميد الجودة وتطوير المهارات استقبل سعادة عميد كلية العلوم والدراسات الإنسانية بالغاط د . خالد بن عبدالله الشافي يوم الأحد الموافق 18/ 6 / 1437هـ  سعادة عميد الجودة وتطوير المهارات د. خالد بن محمد الجار الله والفريق المرافق له. وحضر اللقاء وكيل الكلية للتطوير والجودة أ. عادل بن حميدان الشمري ومشرفي الأقسام ومشرفي وحدتي ضمان الجودة و الإعتماد الاكاديمي ومنسقي الجودة بالاقسام. حيث بدأ اللقاء سعادة عميد الكلية د. خالد بن عبدالله الشافي بشكر سعادة عميد الجودة وتطوير المهارات د. خالد بن محمد الجار الله على الاهتمام بتواصل  العمادة مع الكليات وتم التطرق لعدد من الموضوعات فيما يخص متطلبات الجودة. وبعدها استعرض الدكتور توفيق المصري مشرف وحدة ضمان الجودة أعمال الجودة بالكلية وما تم إنجازه , ثم قدم الأستاذ محمد بن احمد العيسى مشرف وحدة الاعتماد الاكاديمي عرضاً فيما يخص الإعتماد الاكاديمي وماتم عمله من ورش عمل في الكلية, وبعدها قدم د. خالد بن محمد الجار الله عرضاً اشتمل على متطلبات الجودة و الإعتماد الأكاديمي خلال المرحلة الحالية و من ثم تم مناقشة عدد من القضايا ذات العلاقة بالجودة و الإعتماد الأكاديمي ومن اهمها جهود الكلية في قياس مخرجات التعلم ومناقشة تقارير الجودة بمجالس الأقسام ومجلس الكلية وتقديم تغذية راجعة بهدف التطوير والتحسين المستمر لتحقيق الجودة. وتناول مستشار العمادة الدكتور : المتولي اسماعيل بدير عدد من نقاط تقرير العمادة  بالشرح والايضاح . وفي ختام اللقاء تقدم سعادة عميد الكلية د. خالد بن عبدالله الشافي بالشكر والتقدير لسعادة د. خالد بن محمد الجار الله والفريق المرافق له على زيارتهم للكلية والذي يعكس حرص واهتمام عمادة الجودة وتطوير المهارات على زيارة الكليات والوقوف على احتياجها  والتعاون مع الكليات للوصول إلى الجودة و الإتقان في العمل سعياً لتحقيق تطلعات معالي مدير الجامعة د.خالد بن سعد المقرن.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دورة: " استعمال نظام D2L بطريقة احترافية "   حرصا من وحدة تقنيات التعليم بكلية العلوم والدراسات الانسانية بالغاط على تدريب الطلاب المسجلين في المقررات التعليمية عن بعد على استعمال نظام التعليم الإلكتروني (D2L)  بطريقة احترافية قدم الاستاذ/ حسان نصر حمودة المشرف على الوحدة و المدرب المعتمد لدى عمادة التعليم الالكتروني و التعلم عن بعد دورة تدريبية لمدة يومين و ذلك يومي الأحد الموافق  21-04-1437هـ  ويوم الاثنين الموافق  22-04-1437هـ  من الساعة 11 إلى الساعة 1 ظهرا. وتهدف هذه الدورة إلى  : 1.  معرفة كيفية الدخول على نظام   D2L  2.  معرفة جميع عناصر الصفحة الرئيسية للنظام  3.  معرفة كيفية تغيير المعلومات الشخصية والاشعارات واعدادات الحساب 4.  معرفة كيفية اختيار مقرر معين واكتشاف جميع الأدوات 5.  استعمال أداة المحتوى لاستظهار محتوى المقرر  6. استعمال أداة المناقشات و المشاركة في المنتدى  7. استعمال أداة مجلد التسليم و تحميل ملف الواجبات ثم الإجابة عن الأسئلة و رفع ملف الإجابات على النظام 8.  استعمال أداة التحاور للدردشة مع زملاء الفصل بخصوص المقرر   9 استعمال أداة الاختبارات و الإجابة عن أسئلة الاختبار و معرفة الدرجة. هذا 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 وقد عبٌر عميد الكلية د. خالد بن عبدالله الشافي عن شكره للأستاذ حسان حمودة ، على مشاركته في اقامة مثل هذه الدورة، والتي هي نموذج من نماذج مشاركة أعضاء هيئة التدريس في برامج الانشطة الطلابية بالكلية.</dc:title>
  <dc:creator>alrc</dc:creator>
  <cp:lastModifiedBy>alrc</cp:lastModifiedBy>
  <cp:revision>9</cp:revision>
  <dcterms:created xsi:type="dcterms:W3CDTF">2016-02-16T20:14:57Z</dcterms:created>
  <dcterms:modified xsi:type="dcterms:W3CDTF">2016-04-07T06:08:57Z</dcterms:modified>
</cp:coreProperties>
</file>