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4/5/2016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251" y="4570689"/>
            <a:ext cx="9144000" cy="3348318"/>
          </a:xfrm>
        </p:spPr>
        <p:txBody>
          <a:bodyPr>
            <a:noAutofit/>
          </a:bodyPr>
          <a:lstStyle/>
          <a:p>
            <a:pPr rtl="1"/>
            <a:r>
              <a:rPr lang="ar-SA" sz="2800" b="1" u="sng" dirty="0"/>
              <a:t>دورة تدريبية بعنوان" البحث العلمي "</a:t>
            </a:r>
            <a:r>
              <a:rPr lang="en-US" sz="2800" dirty="0"/>
              <a:t/>
            </a:r>
            <a:br>
              <a:rPr lang="en-US" sz="2800" dirty="0"/>
            </a:br>
            <a:r>
              <a:rPr lang="ar-SA" sz="2800" dirty="0"/>
              <a:t>أقامت وحدة التدريب بكلية العلوم والدراسات الانسانية بالغاط يوم الثلاثاء الموافق 14/06/1437هـ  دورة تدريبية بعنوان</a:t>
            </a:r>
            <a:r>
              <a:rPr lang="en-US" sz="2800" dirty="0"/>
              <a:t> " </a:t>
            </a:r>
            <a:r>
              <a:rPr lang="ar-SA" sz="2800" dirty="0"/>
              <a:t>البحث العلمي"  والتي قدمها د. مسعد محمد بن عياد </a:t>
            </a:r>
            <a:r>
              <a:rPr lang="en-US" sz="2800" dirty="0"/>
              <a:t/>
            </a:r>
            <a:br>
              <a:rPr lang="en-US" sz="2800" dirty="0"/>
            </a:br>
            <a:r>
              <a:rPr lang="ar-SA" sz="2800" dirty="0"/>
              <a:t>وتهدف هذه الدورة إلى</a:t>
            </a:r>
            <a:r>
              <a:rPr lang="en-US" sz="2800" dirty="0"/>
              <a:t>:</a:t>
            </a:r>
            <a:br>
              <a:rPr lang="en-US" sz="2800" dirty="0"/>
            </a:br>
            <a:r>
              <a:rPr lang="ar-SA" sz="2800" dirty="0"/>
              <a:t>أهمية البحث العلمي</a:t>
            </a:r>
            <a:r>
              <a:rPr lang="en-US" sz="2800" dirty="0"/>
              <a:t/>
            </a:r>
            <a:br>
              <a:rPr lang="en-US" sz="2800" dirty="0"/>
            </a:br>
            <a:r>
              <a:rPr lang="ar-SA" sz="2800" dirty="0"/>
              <a:t>احاطة عضو هيئة التدريس بكيفية اختيار المجلة العلمية المحكمة</a:t>
            </a:r>
            <a:r>
              <a:rPr lang="en-US" sz="2800" dirty="0"/>
              <a:t/>
            </a:r>
            <a:br>
              <a:rPr lang="en-US" sz="2800" dirty="0"/>
            </a:br>
            <a:r>
              <a:rPr lang="ar-SA" sz="2800" dirty="0"/>
              <a:t>التعرف على أصناف المؤتمرات العلمية العالمية</a:t>
            </a:r>
            <a:r>
              <a:rPr lang="en-US" sz="2800" dirty="0"/>
              <a:t/>
            </a:r>
            <a:br>
              <a:rPr lang="en-US" sz="2800" dirty="0"/>
            </a:br>
            <a:r>
              <a:rPr lang="ar-SA" sz="2800" dirty="0"/>
              <a:t>التأكيد على أهمية الاستشهادات المرجعية</a:t>
            </a:r>
            <a:r>
              <a:rPr lang="en-US" sz="2800" dirty="0"/>
              <a:t/>
            </a:r>
            <a:br>
              <a:rPr lang="en-US" sz="2800" dirty="0"/>
            </a:br>
            <a:r>
              <a:rPr lang="ar-SA" sz="2800" dirty="0"/>
              <a:t>أبدى الحضور تفاعلا مع محتوى الدورة كما تم طرح العديد من الأسئلة المتعلقة بأصناف المجلات و السبل المثلى لاختيار المجلة ذات التصنيف المعتمد.</a:t>
            </a:r>
            <a:r>
              <a:rPr lang="en-US" sz="2800" dirty="0"/>
              <a:t/>
            </a:r>
            <a:br>
              <a:rPr lang="en-US" sz="2800" dirty="0"/>
            </a:br>
            <a:r>
              <a:rPr lang="ar-SA" sz="2800" dirty="0"/>
              <a:t>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a:t>
            </a:r>
            <a:r>
              <a:rPr lang="en-US" sz="2800" dirty="0"/>
              <a:t/>
            </a:r>
            <a:br>
              <a:rPr lang="en-US" sz="2800" dirty="0"/>
            </a:br>
            <a:r>
              <a:rPr lang="ar-SA" sz="2800" dirty="0"/>
              <a:t>وقد عبٌر عميد الكلية د. خالد بن عبدالله الشافي عن شكره للدكتور مسعد عياد ، على مشاركته في اقامة مثل هذه الدورة.</a:t>
            </a:r>
            <a:r>
              <a:rPr lang="en-US" sz="2800" dirty="0"/>
              <a:t/>
            </a:r>
            <a:br>
              <a:rPr lang="en-US" sz="2800" dirty="0"/>
            </a:br>
            <a:r>
              <a:rPr lang="ar-SA" sz="2800" dirty="0"/>
              <a:t> </a:t>
            </a:r>
            <a:r>
              <a:rPr lang="en-US" sz="2800" dirty="0"/>
              <a:t/>
            </a:r>
            <a:br>
              <a:rPr lang="en-US" sz="2800" dirty="0"/>
            </a:br>
            <a:r>
              <a:rPr lang="ar-SA" sz="2800" dirty="0"/>
              <a:t> </a:t>
            </a:r>
            <a:r>
              <a:rPr lang="en-US" sz="2800" dirty="0"/>
              <a:t/>
            </a:r>
            <a:br>
              <a:rPr lang="en-US" sz="2800" dirty="0"/>
            </a:br>
            <a:r>
              <a:rPr lang="en-US" sz="2800" dirty="0"/>
              <a:t> </a:t>
            </a:r>
            <a:br>
              <a:rPr lang="en-US" sz="2800" dirty="0"/>
            </a:br>
            <a:r>
              <a:rPr lang="en-US" sz="2800" dirty="0"/>
              <a:t> </a:t>
            </a:r>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7</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دورة تدريبية بعنوان" البحث العلمي " أقامت وحدة التدريب بكلية العلوم والدراسات الانسانية بالغاط يوم الثلاثاء الموافق 14/06/1437هـ  دورة تدريبية بعنوان " البحث العلمي"  والتي قدمها د. مسعد محمد بن عياد  وتهدف هذه الدورة إلى: أهمية البحث العلمي احاطة عضو هيئة التدريس بكيفية اختيار المجلة العلمية المحكمة التعرف على أصناف المؤتمرات العلمية العالمية التأكيد على أهمية الاستشهادات المرجعية أبدى الحضور تفاعلا مع محتوى الدورة كما تم طرح العديد من الأسئلة المتعلقة بأصناف المجلات و السبل المثلى لاختيار المجلة ذات التصنيف المعتمد. 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وقد عبٌر عميد الكلية د. خالد بن عبدالله الشافي عن شكره للدكتور مسعد عياد ، على مشاركته في اقامة مثل هذه الدورة.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8</cp:revision>
  <dcterms:created xsi:type="dcterms:W3CDTF">2016-02-16T20:14:57Z</dcterms:created>
  <dcterms:modified xsi:type="dcterms:W3CDTF">2016-04-04T21:54:49Z</dcterms:modified>
</cp:coreProperties>
</file>