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4/5/2016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8251" y="2831098"/>
            <a:ext cx="9144000" cy="3348318"/>
          </a:xfrm>
        </p:spPr>
        <p:txBody>
          <a:bodyPr>
            <a:noAutofit/>
          </a:bodyPr>
          <a:lstStyle/>
          <a:p>
            <a:pPr rtl="1"/>
            <a:r>
              <a:rPr lang="ar-SA" sz="2800" b="1" u="sng" dirty="0"/>
              <a:t>دورة  "تفعيل أدوات المرحلة الرابعة من نظام </a:t>
            </a:r>
            <a:r>
              <a:rPr lang="en-US" sz="2800" b="1" u="sng" dirty="0"/>
              <a:t>D2L</a:t>
            </a:r>
            <a:r>
              <a:rPr lang="ar-SA" sz="2800" b="1" u="sng" dirty="0"/>
              <a:t>  "</a:t>
            </a:r>
            <a:r>
              <a:rPr lang="en-US" sz="2800" dirty="0"/>
              <a:t/>
            </a:r>
            <a:br>
              <a:rPr lang="en-US" sz="2800" dirty="0"/>
            </a:br>
            <a:r>
              <a:rPr lang="ar-SA" sz="2800" dirty="0"/>
              <a:t> </a:t>
            </a:r>
            <a:r>
              <a:rPr lang="en-US" sz="2800" dirty="0"/>
              <a:t/>
            </a:r>
            <a:br>
              <a:rPr lang="en-US" sz="2800" dirty="0"/>
            </a:br>
            <a:r>
              <a:rPr lang="ar-SA" sz="2800" dirty="0"/>
              <a:t>قدمت وحدة تقنيات التعليم بكلية العلوم والدراسات الانسانية بالغاط دورة تدريبية  يوم الأثنين الموافق 20/05/1437هـ  حول تفعيل أدوات المرحلة الرابعة من نظام </a:t>
            </a:r>
            <a:r>
              <a:rPr lang="en-US" sz="2800" dirty="0"/>
              <a:t>D2L</a:t>
            </a:r>
            <a:r>
              <a:rPr lang="ar-SA" sz="2800" dirty="0"/>
              <a:t>  موجهة لأعضاء هيئة التدريس قسم الطلاب , و قد تم خلال هذه الدورة استعراض كيفية تفعيل أدوات المرحلة الرابعة ( أداة استراد/تصدير و نسخ المكونات, أداة المجموعات و أداة الاستطلاعات).</a:t>
            </a:r>
            <a:r>
              <a:rPr lang="en-US" sz="2800" dirty="0"/>
              <a:t/>
            </a:r>
            <a:br>
              <a:rPr lang="en-US" sz="2800" dirty="0"/>
            </a:br>
            <a:r>
              <a:rPr lang="ar-SA" sz="2800" dirty="0"/>
              <a:t>كما تم استعراض كيفية تحرير تقرير المرحلة الرابعة و رفعه على النظام.</a:t>
            </a:r>
            <a:r>
              <a:rPr lang="en-US" sz="2800" dirty="0"/>
              <a:t/>
            </a:r>
            <a:br>
              <a:rPr lang="en-US" sz="2800" dirty="0"/>
            </a:br>
            <a:r>
              <a:rPr lang="ar-SA" sz="2800" dirty="0"/>
              <a:t>وقد قدم الدورة المشرف على الوحدة و المدرب المعتمد لدى عمادة التعليم الالكتروني و التعلم عن بعد أ. حسان حمودة.</a:t>
            </a:r>
            <a:r>
              <a:rPr lang="en-US" sz="2800" dirty="0"/>
              <a:t/>
            </a:r>
            <a:br>
              <a:rPr lang="en-US" sz="2800" dirty="0"/>
            </a:br>
            <a:r>
              <a:rPr lang="ar-SA" sz="2800" dirty="0"/>
              <a:t>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a:t>
            </a:r>
            <a:r>
              <a:rPr lang="en-US" sz="2800" dirty="0"/>
              <a:t/>
            </a:r>
            <a:br>
              <a:rPr lang="en-US" sz="2800" dirty="0"/>
            </a:br>
            <a:r>
              <a:rPr lang="ar-SA" sz="2800" dirty="0"/>
              <a:t>وقد عبٌر عميد الكلية د. خالد بن عبدالله الشافي عن شكره للأستاذ حسان حمودة ، على مشاركته في اقامة مثل هذه الدورة.</a:t>
            </a:r>
            <a:endParaRPr lang="en-US" sz="2800" dirty="0">
              <a:effectLst/>
            </a:endParaRPr>
          </a:p>
        </p:txBody>
      </p:sp>
    </p:spTree>
    <p:extLst>
      <p:ext uri="{BB962C8B-B14F-4D97-AF65-F5344CB8AC3E}">
        <p14:creationId xmlns:p14="http://schemas.microsoft.com/office/powerpoint/2010/main" val="878862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10</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دورة  "تفعيل أدوات المرحلة الرابعة من نظام D2L  "   قدمت وحدة تقنيات التعليم بكلية العلوم والدراسات الانسانية بالغاط دورة تدريبية  يوم الأثنين الموافق 20/05/1437هـ  حول تفعيل أدوات المرحلة الرابعة من نظام D2L  موجهة لأعضاء هيئة التدريس قسم الطلاب , و قد تم خلال هذه الدورة استعراض كيفية تفعيل أدوات المرحلة الرابعة ( أداة استراد/تصدير و نسخ المكونات, أداة المجموعات و أداة الاستطلاعات). كما تم استعراض كيفية تحرير تقرير المرحلة الرابعة و رفعه على النظام. وقد قدم الدورة المشرف على الوحدة و المدرب المعتمد لدى عمادة التعليم الالكتروني و التعلم عن بعد أ. حسان حمودة. 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وقد عبٌر عميد الكلية د. خالد بن عبدالله الشافي عن شكره للأستاذ حسان حمودة ، على مشاركته في اقامة مثل هذه الدورة.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7</cp:revision>
  <dcterms:created xsi:type="dcterms:W3CDTF">2016-02-16T20:14:57Z</dcterms:created>
  <dcterms:modified xsi:type="dcterms:W3CDTF">2016-04-04T21:45:44Z</dcterms:modified>
</cp:coreProperties>
</file>