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B5F102C3-6318-4749-939D-3F16AD09CEE1}" type="datetimeFigureOut">
              <a:rPr lang="en-US" smtClean="0"/>
              <a:t>4/13/2016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9E2F559-3378-411C-B2FE-6E8E993B9C91}" type="slidenum">
              <a:rPr lang="en-US" smtClean="0"/>
              <a:t>‹#›</a:t>
            </a:fld>
            <a:endParaRPr lang="en-US"/>
          </a:p>
        </p:txBody>
      </p:sp>
    </p:spTree>
    <p:extLst>
      <p:ext uri="{BB962C8B-B14F-4D97-AF65-F5344CB8AC3E}">
        <p14:creationId xmlns:p14="http://schemas.microsoft.com/office/powerpoint/2010/main" val="2990359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B5F102C3-6318-4749-939D-3F16AD09CEE1}" type="datetimeFigureOut">
              <a:rPr lang="en-US" smtClean="0"/>
              <a:t>4/13/2016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9E2F559-3378-411C-B2FE-6E8E993B9C91}" type="slidenum">
              <a:rPr lang="en-US" smtClean="0"/>
              <a:t>‹#›</a:t>
            </a:fld>
            <a:endParaRPr lang="en-US"/>
          </a:p>
        </p:txBody>
      </p:sp>
    </p:spTree>
    <p:extLst>
      <p:ext uri="{BB962C8B-B14F-4D97-AF65-F5344CB8AC3E}">
        <p14:creationId xmlns:p14="http://schemas.microsoft.com/office/powerpoint/2010/main" val="3722713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B5F102C3-6318-4749-939D-3F16AD09CEE1}" type="datetimeFigureOut">
              <a:rPr lang="en-US" smtClean="0"/>
              <a:t>4/13/2016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9E2F559-3378-411C-B2FE-6E8E993B9C91}" type="slidenum">
              <a:rPr lang="en-US" smtClean="0"/>
              <a:t>‹#›</a:t>
            </a:fld>
            <a:endParaRPr lang="en-US"/>
          </a:p>
        </p:txBody>
      </p:sp>
    </p:spTree>
    <p:extLst>
      <p:ext uri="{BB962C8B-B14F-4D97-AF65-F5344CB8AC3E}">
        <p14:creationId xmlns:p14="http://schemas.microsoft.com/office/powerpoint/2010/main" val="1190386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B5F102C3-6318-4749-939D-3F16AD09CEE1}" type="datetimeFigureOut">
              <a:rPr lang="en-US" smtClean="0"/>
              <a:t>4/13/2016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9E2F559-3378-411C-B2FE-6E8E993B9C91}" type="slidenum">
              <a:rPr lang="en-US" smtClean="0"/>
              <a:t>‹#›</a:t>
            </a:fld>
            <a:endParaRPr lang="en-US"/>
          </a:p>
        </p:txBody>
      </p:sp>
    </p:spTree>
    <p:extLst>
      <p:ext uri="{BB962C8B-B14F-4D97-AF65-F5344CB8AC3E}">
        <p14:creationId xmlns:p14="http://schemas.microsoft.com/office/powerpoint/2010/main" val="4255660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5F102C3-6318-4749-939D-3F16AD09CEE1}" type="datetimeFigureOut">
              <a:rPr lang="en-US" smtClean="0"/>
              <a:t>4/13/2016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9E2F559-3378-411C-B2FE-6E8E993B9C91}" type="slidenum">
              <a:rPr lang="en-US" smtClean="0"/>
              <a:t>‹#›</a:t>
            </a:fld>
            <a:endParaRPr lang="en-US"/>
          </a:p>
        </p:txBody>
      </p:sp>
    </p:spTree>
    <p:extLst>
      <p:ext uri="{BB962C8B-B14F-4D97-AF65-F5344CB8AC3E}">
        <p14:creationId xmlns:p14="http://schemas.microsoft.com/office/powerpoint/2010/main" val="1501785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B5F102C3-6318-4749-939D-3F16AD09CEE1}" type="datetimeFigureOut">
              <a:rPr lang="en-US" smtClean="0"/>
              <a:t>4/13/2016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9E2F559-3378-411C-B2FE-6E8E993B9C91}" type="slidenum">
              <a:rPr lang="en-US" smtClean="0"/>
              <a:t>‹#›</a:t>
            </a:fld>
            <a:endParaRPr lang="en-US"/>
          </a:p>
        </p:txBody>
      </p:sp>
    </p:spTree>
    <p:extLst>
      <p:ext uri="{BB962C8B-B14F-4D97-AF65-F5344CB8AC3E}">
        <p14:creationId xmlns:p14="http://schemas.microsoft.com/office/powerpoint/2010/main" val="739769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B5F102C3-6318-4749-939D-3F16AD09CEE1}" type="datetimeFigureOut">
              <a:rPr lang="en-US" smtClean="0"/>
              <a:t>4/13/2016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C9E2F559-3378-411C-B2FE-6E8E993B9C91}" type="slidenum">
              <a:rPr lang="en-US" smtClean="0"/>
              <a:t>‹#›</a:t>
            </a:fld>
            <a:endParaRPr lang="en-US"/>
          </a:p>
        </p:txBody>
      </p:sp>
    </p:spTree>
    <p:extLst>
      <p:ext uri="{BB962C8B-B14F-4D97-AF65-F5344CB8AC3E}">
        <p14:creationId xmlns:p14="http://schemas.microsoft.com/office/powerpoint/2010/main" val="2993433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B5F102C3-6318-4749-939D-3F16AD09CEE1}" type="datetimeFigureOut">
              <a:rPr lang="en-US" smtClean="0"/>
              <a:t>4/13/2016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C9E2F559-3378-411C-B2FE-6E8E993B9C91}" type="slidenum">
              <a:rPr lang="en-US" smtClean="0"/>
              <a:t>‹#›</a:t>
            </a:fld>
            <a:endParaRPr lang="en-US"/>
          </a:p>
        </p:txBody>
      </p:sp>
    </p:spTree>
    <p:extLst>
      <p:ext uri="{BB962C8B-B14F-4D97-AF65-F5344CB8AC3E}">
        <p14:creationId xmlns:p14="http://schemas.microsoft.com/office/powerpoint/2010/main" val="1535886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5F102C3-6318-4749-939D-3F16AD09CEE1}" type="datetimeFigureOut">
              <a:rPr lang="en-US" smtClean="0"/>
              <a:t>4/13/2016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C9E2F559-3378-411C-B2FE-6E8E993B9C91}" type="slidenum">
              <a:rPr lang="en-US" smtClean="0"/>
              <a:t>‹#›</a:t>
            </a:fld>
            <a:endParaRPr lang="en-US"/>
          </a:p>
        </p:txBody>
      </p:sp>
    </p:spTree>
    <p:extLst>
      <p:ext uri="{BB962C8B-B14F-4D97-AF65-F5344CB8AC3E}">
        <p14:creationId xmlns:p14="http://schemas.microsoft.com/office/powerpoint/2010/main" val="3785030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5F102C3-6318-4749-939D-3F16AD09CEE1}" type="datetimeFigureOut">
              <a:rPr lang="en-US" smtClean="0"/>
              <a:t>4/13/2016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9E2F559-3378-411C-B2FE-6E8E993B9C91}" type="slidenum">
              <a:rPr lang="en-US" smtClean="0"/>
              <a:t>‹#›</a:t>
            </a:fld>
            <a:endParaRPr lang="en-US"/>
          </a:p>
        </p:txBody>
      </p:sp>
    </p:spTree>
    <p:extLst>
      <p:ext uri="{BB962C8B-B14F-4D97-AF65-F5344CB8AC3E}">
        <p14:creationId xmlns:p14="http://schemas.microsoft.com/office/powerpoint/2010/main" val="98230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5F102C3-6318-4749-939D-3F16AD09CEE1}" type="datetimeFigureOut">
              <a:rPr lang="en-US" smtClean="0"/>
              <a:t>4/13/2016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9E2F559-3378-411C-B2FE-6E8E993B9C91}" type="slidenum">
              <a:rPr lang="en-US" smtClean="0"/>
              <a:t>‹#›</a:t>
            </a:fld>
            <a:endParaRPr lang="en-US"/>
          </a:p>
        </p:txBody>
      </p:sp>
    </p:spTree>
    <p:extLst>
      <p:ext uri="{BB962C8B-B14F-4D97-AF65-F5344CB8AC3E}">
        <p14:creationId xmlns:p14="http://schemas.microsoft.com/office/powerpoint/2010/main" val="3883735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F102C3-6318-4749-939D-3F16AD09CEE1}" type="datetimeFigureOut">
              <a:rPr lang="en-US" smtClean="0"/>
              <a:t>4/13/2016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E2F559-3378-411C-B2FE-6E8E993B9C91}" type="slidenum">
              <a:rPr lang="en-US" smtClean="0"/>
              <a:t>‹#›</a:t>
            </a:fld>
            <a:endParaRPr lang="en-US"/>
          </a:p>
        </p:txBody>
      </p:sp>
    </p:spTree>
    <p:extLst>
      <p:ext uri="{BB962C8B-B14F-4D97-AF65-F5344CB8AC3E}">
        <p14:creationId xmlns:p14="http://schemas.microsoft.com/office/powerpoint/2010/main" val="1271627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610435" y="1483013"/>
            <a:ext cx="8748215" cy="4688848"/>
          </a:xfrm>
          <a:prstGeom prst="rect">
            <a:avLst/>
          </a:prstGeom>
        </p:spPr>
        <p:txBody>
          <a:bodyPr wrap="square">
            <a:spAutoFit/>
          </a:bodyPr>
          <a:lstStyle/>
          <a:p>
            <a:pPr algn="ctr" rtl="1">
              <a:lnSpc>
                <a:spcPct val="107000"/>
              </a:lnSpc>
              <a:spcAft>
                <a:spcPts val="800"/>
              </a:spcAft>
            </a:pPr>
            <a:r>
              <a:rPr lang="ar-SA" sz="2000" b="1" dirty="0">
                <a:latin typeface="Calibri" panose="020F0502020204030204" pitchFamily="34" charset="0"/>
                <a:ea typeface="Calibri" panose="020F0502020204030204" pitchFamily="34" charset="0"/>
              </a:rPr>
              <a:t>سعادة رئيس قسم القانون د. خالد بن عبدالله الشافي يقيم لقاء مع خريجي قسم القانون</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1400" dirty="0">
                <a:latin typeface="Calibri" panose="020F0502020204030204" pitchFamily="34" charset="0"/>
                <a:ea typeface="Calibri" panose="020F0502020204030204" pitchFamily="34" charset="0"/>
              </a:rPr>
              <a:t> </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r>
              <a:rPr lang="ar-SA" b="1" dirty="0">
                <a:latin typeface="Times New Roman" panose="02020603050405020304" pitchFamily="18" charset="0"/>
                <a:ea typeface="Times New Roman" panose="02020603050405020304" pitchFamily="18" charset="0"/>
              </a:rPr>
              <a:t>أقامت وحدة الخريجين في كلية إدارة الأعمال بالتعاون مع قسم القانون  لقاء مع خريجين قسم القانون يوم الثلاثاء بتاريخ 27/6/1437 هـ، وقد قدم هذا اللقاء سعادة رئيس قسم القانون د. خالد بن عبدالله الشافي, حيث تم الإعلان عن هذا اللقاء وحصره على الطلاب المتوقع تخرجهم من قسم القانون</a:t>
            </a:r>
            <a:r>
              <a:rPr lang="en-US" b="1" dirty="0" smtClean="0">
                <a:effectLst/>
                <a:latin typeface="Arial" panose="020B0604020202020204" pitchFamily="34" charset="0"/>
                <a:ea typeface="Times New Roman" panose="02020603050405020304" pitchFamily="18" charset="0"/>
              </a:rPr>
              <a:t>.</a:t>
            </a:r>
            <a:endParaRPr lang="en-US" sz="1600" dirty="0" smtClean="0">
              <a:effectLst/>
              <a:latin typeface="Times New Roman" panose="02020603050405020304" pitchFamily="18" charset="0"/>
              <a:ea typeface="Times New Roman" panose="02020603050405020304" pitchFamily="18" charset="0"/>
            </a:endParaRPr>
          </a:p>
          <a:p>
            <a:pPr algn="just" rtl="1"/>
            <a:r>
              <a:rPr lang="ar-SA" b="1" dirty="0">
                <a:latin typeface="Times New Roman" panose="02020603050405020304" pitchFamily="18" charset="0"/>
                <a:ea typeface="Times New Roman" panose="02020603050405020304" pitchFamily="18" charset="0"/>
              </a:rPr>
              <a:t>وقد تطرق سعادة الدكتور خالد الشافي إلى جملة من النقاط التي تهم الخريجين منها على سبيل المثال: تقوية أواصر العلاقة بين الخريجين والكلية، التعرف على موقع الكلية والأقسام التابعة لها، التعرف على مجالات العمل لخريجي القانون في أجهزة الدولة، والحث على مواصلة المسيرة الدراسية ذات العلاقة بالتخصص، وإنشاء مجموعة تواصلية خاصة بالخريجين لتبادل الأخبار المتعلقة بالدراسات العليا </a:t>
            </a:r>
            <a:r>
              <a:rPr lang="ar-SA" b="1" dirty="0" err="1">
                <a:latin typeface="Times New Roman" panose="02020603050405020304" pitchFamily="18" charset="0"/>
                <a:ea typeface="Times New Roman" panose="02020603050405020304" pitchFamily="18" charset="0"/>
              </a:rPr>
              <a:t>والدبلومات</a:t>
            </a:r>
            <a:r>
              <a:rPr lang="ar-SA" b="1" dirty="0">
                <a:latin typeface="Times New Roman" panose="02020603050405020304" pitchFamily="18" charset="0"/>
                <a:ea typeface="Times New Roman" panose="02020603050405020304" pitchFamily="18" charset="0"/>
              </a:rPr>
              <a:t> وحاجة سوق العمل، وغيرها من النقاط المهمة، كما تناول اللقاء مجالات العمل في القطاع الخاص، ومنها مجال المحاماة، والتأكيد على تنمية المهارات في مجال اللغة الإنجليزية، والحاسب الآلي، ومهارات التواصل وتطوير الذات، وقد ختم سعادة الدكتور اللقاء بالإجابة على استفسارات الطلاب وأسئلتهم، وقد أبدى الطلاب شكرهم وامتنانهم لمن قام بهذا اللقاء وللكلية حيث فتح لهم أفاق وأزال عنهم إشكالات</a:t>
            </a:r>
            <a:r>
              <a:rPr lang="en-US" b="1" dirty="0" smtClean="0">
                <a:effectLst/>
                <a:latin typeface="Arial" panose="020B0604020202020204" pitchFamily="34" charset="0"/>
                <a:ea typeface="Times New Roman" panose="02020603050405020304" pitchFamily="18" charset="0"/>
              </a:rPr>
              <a:t>.</a:t>
            </a:r>
            <a:endParaRPr lang="en-US" sz="1600" dirty="0" smtClean="0">
              <a:effectLst/>
              <a:latin typeface="Times New Roman" panose="02020603050405020304" pitchFamily="18" charset="0"/>
              <a:ea typeface="Times New Roman" panose="02020603050405020304" pitchFamily="18" charset="0"/>
            </a:endParaRPr>
          </a:p>
          <a:p>
            <a:pPr algn="just" rtl="1"/>
            <a:r>
              <a:rPr lang="ar-SA" b="1" dirty="0">
                <a:latin typeface="Times New Roman" panose="02020603050405020304" pitchFamily="18" charset="0"/>
                <a:ea typeface="Times New Roman" panose="02020603050405020304" pitchFamily="18" charset="0"/>
              </a:rPr>
              <a:t>هذا وقدم سعادة عميد الكلية الدكتور سعد بن محمد </a:t>
            </a:r>
            <a:r>
              <a:rPr lang="ar-SA" b="1" dirty="0" err="1">
                <a:latin typeface="Times New Roman" panose="02020603050405020304" pitchFamily="18" charset="0"/>
                <a:ea typeface="Times New Roman" panose="02020603050405020304" pitchFamily="18" charset="0"/>
              </a:rPr>
              <a:t>الفليح</a:t>
            </a:r>
            <a:r>
              <a:rPr lang="ar-SA" b="1" dirty="0">
                <a:latin typeface="Times New Roman" panose="02020603050405020304" pitchFamily="18" charset="0"/>
                <a:ea typeface="Times New Roman" panose="02020603050405020304" pitchFamily="18" charset="0"/>
              </a:rPr>
              <a:t> شكره وتقديره لسعادة الدكتور خالد بن عبدالله الشافي رئيس قسم القانون على هذا الجهد، وكما شكر سعادته وحدة الخريجين على الإعداد والتجهيز لهذا اللقاء</a:t>
            </a:r>
            <a:r>
              <a:rPr lang="en-US" b="1" dirty="0" smtClean="0">
                <a:effectLst/>
                <a:latin typeface="Arial" panose="020B0604020202020204" pitchFamily="34" charset="0"/>
                <a:ea typeface="Times New Roman" panose="02020603050405020304" pitchFamily="18" charset="0"/>
              </a:rPr>
              <a:t>.</a:t>
            </a:r>
            <a:endParaRPr lang="en-US" sz="1600" dirty="0" smtClean="0">
              <a:effectLst/>
              <a:latin typeface="Times New Roman" panose="02020603050405020304" pitchFamily="18" charset="0"/>
              <a:ea typeface="Times New Roman" panose="02020603050405020304" pitchFamily="18" charset="0"/>
            </a:endParaRPr>
          </a:p>
          <a:p>
            <a:pPr algn="r" rtl="1">
              <a:lnSpc>
                <a:spcPct val="107000"/>
              </a:lnSpc>
              <a:spcAft>
                <a:spcPts val="8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7144543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Words>
  <Application>Microsoft Office PowerPoint</Application>
  <PresentationFormat>ملء الشاشة</PresentationFormat>
  <Paragraphs>6</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2016-04-13T10:39:44Z</dcterms:created>
  <dcterms:modified xsi:type="dcterms:W3CDTF">2016-04-13T10:39:57Z</dcterms:modified>
</cp:coreProperties>
</file>