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smtClean="0"/>
              <a:t>انقر لتحرير نمط العنوان الرئيسي</a:t>
            </a:r>
            <a:endParaRPr lang="en-US"/>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25C67C1E-1947-484D-A993-C281DC9A2556}" type="datetimeFigureOut">
              <a:rPr lang="en-US" smtClean="0"/>
              <a:t>4/6/2016</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87338E29-C15B-470D-9789-735E85DCB457}" type="slidenum">
              <a:rPr lang="en-US" smtClean="0"/>
              <a:t>‹#›</a:t>
            </a:fld>
            <a:endParaRPr lang="en-US"/>
          </a:p>
        </p:txBody>
      </p:sp>
    </p:spTree>
    <p:extLst>
      <p:ext uri="{BB962C8B-B14F-4D97-AF65-F5344CB8AC3E}">
        <p14:creationId xmlns:p14="http://schemas.microsoft.com/office/powerpoint/2010/main" val="1891662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25C67C1E-1947-484D-A993-C281DC9A2556}" type="datetimeFigureOut">
              <a:rPr lang="en-US" smtClean="0"/>
              <a:t>4/6/2016</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87338E29-C15B-470D-9789-735E85DCB457}" type="slidenum">
              <a:rPr lang="en-US" smtClean="0"/>
              <a:t>‹#›</a:t>
            </a:fld>
            <a:endParaRPr lang="en-US"/>
          </a:p>
        </p:txBody>
      </p:sp>
    </p:spTree>
    <p:extLst>
      <p:ext uri="{BB962C8B-B14F-4D97-AF65-F5344CB8AC3E}">
        <p14:creationId xmlns:p14="http://schemas.microsoft.com/office/powerpoint/2010/main" val="2664742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25C67C1E-1947-484D-A993-C281DC9A2556}" type="datetimeFigureOut">
              <a:rPr lang="en-US" smtClean="0"/>
              <a:t>4/6/2016</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87338E29-C15B-470D-9789-735E85DCB457}" type="slidenum">
              <a:rPr lang="en-US" smtClean="0"/>
              <a:t>‹#›</a:t>
            </a:fld>
            <a:endParaRPr lang="en-US"/>
          </a:p>
        </p:txBody>
      </p:sp>
    </p:spTree>
    <p:extLst>
      <p:ext uri="{BB962C8B-B14F-4D97-AF65-F5344CB8AC3E}">
        <p14:creationId xmlns:p14="http://schemas.microsoft.com/office/powerpoint/2010/main" val="3538332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25C67C1E-1947-484D-A993-C281DC9A2556}" type="datetimeFigureOut">
              <a:rPr lang="en-US" smtClean="0"/>
              <a:t>4/6/2016</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87338E29-C15B-470D-9789-735E85DCB457}" type="slidenum">
              <a:rPr lang="en-US" smtClean="0"/>
              <a:t>‹#›</a:t>
            </a:fld>
            <a:endParaRPr lang="en-US"/>
          </a:p>
        </p:txBody>
      </p:sp>
    </p:spTree>
    <p:extLst>
      <p:ext uri="{BB962C8B-B14F-4D97-AF65-F5344CB8AC3E}">
        <p14:creationId xmlns:p14="http://schemas.microsoft.com/office/powerpoint/2010/main" val="3653526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25C67C1E-1947-484D-A993-C281DC9A2556}" type="datetimeFigureOut">
              <a:rPr lang="en-US" smtClean="0"/>
              <a:t>4/6/2016</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87338E29-C15B-470D-9789-735E85DCB457}" type="slidenum">
              <a:rPr lang="en-US" smtClean="0"/>
              <a:t>‹#›</a:t>
            </a:fld>
            <a:endParaRPr lang="en-US"/>
          </a:p>
        </p:txBody>
      </p:sp>
    </p:spTree>
    <p:extLst>
      <p:ext uri="{BB962C8B-B14F-4D97-AF65-F5344CB8AC3E}">
        <p14:creationId xmlns:p14="http://schemas.microsoft.com/office/powerpoint/2010/main" val="4120948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838200" y="1825625"/>
            <a:ext cx="5181600" cy="435133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6172200" y="1825625"/>
            <a:ext cx="5181600" cy="435133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p>
            <a:fld id="{25C67C1E-1947-484D-A993-C281DC9A2556}" type="datetimeFigureOut">
              <a:rPr lang="en-US" smtClean="0"/>
              <a:t>4/6/2016</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87338E29-C15B-470D-9789-735E85DCB457}" type="slidenum">
              <a:rPr lang="en-US" smtClean="0"/>
              <a:t>‹#›</a:t>
            </a:fld>
            <a:endParaRPr lang="en-US"/>
          </a:p>
        </p:txBody>
      </p:sp>
    </p:spTree>
    <p:extLst>
      <p:ext uri="{BB962C8B-B14F-4D97-AF65-F5344CB8AC3E}">
        <p14:creationId xmlns:p14="http://schemas.microsoft.com/office/powerpoint/2010/main" val="1030644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p>
            <a:fld id="{25C67C1E-1947-484D-A993-C281DC9A2556}" type="datetimeFigureOut">
              <a:rPr lang="en-US" smtClean="0"/>
              <a:t>4/6/2016</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87338E29-C15B-470D-9789-735E85DCB457}" type="slidenum">
              <a:rPr lang="en-US" smtClean="0"/>
              <a:t>‹#›</a:t>
            </a:fld>
            <a:endParaRPr lang="en-US"/>
          </a:p>
        </p:txBody>
      </p:sp>
    </p:spTree>
    <p:extLst>
      <p:ext uri="{BB962C8B-B14F-4D97-AF65-F5344CB8AC3E}">
        <p14:creationId xmlns:p14="http://schemas.microsoft.com/office/powerpoint/2010/main" val="321180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25C67C1E-1947-484D-A993-C281DC9A2556}" type="datetimeFigureOut">
              <a:rPr lang="en-US" smtClean="0"/>
              <a:t>4/6/2016</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87338E29-C15B-470D-9789-735E85DCB457}" type="slidenum">
              <a:rPr lang="en-US" smtClean="0"/>
              <a:t>‹#›</a:t>
            </a:fld>
            <a:endParaRPr lang="en-US"/>
          </a:p>
        </p:txBody>
      </p:sp>
    </p:spTree>
    <p:extLst>
      <p:ext uri="{BB962C8B-B14F-4D97-AF65-F5344CB8AC3E}">
        <p14:creationId xmlns:p14="http://schemas.microsoft.com/office/powerpoint/2010/main" val="3706428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25C67C1E-1947-484D-A993-C281DC9A2556}" type="datetimeFigureOut">
              <a:rPr lang="en-US" smtClean="0"/>
              <a:t>4/6/2016</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87338E29-C15B-470D-9789-735E85DCB457}" type="slidenum">
              <a:rPr lang="en-US" smtClean="0"/>
              <a:t>‹#›</a:t>
            </a:fld>
            <a:endParaRPr lang="en-US"/>
          </a:p>
        </p:txBody>
      </p:sp>
    </p:spTree>
    <p:extLst>
      <p:ext uri="{BB962C8B-B14F-4D97-AF65-F5344CB8AC3E}">
        <p14:creationId xmlns:p14="http://schemas.microsoft.com/office/powerpoint/2010/main" val="4132846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5C67C1E-1947-484D-A993-C281DC9A2556}" type="datetimeFigureOut">
              <a:rPr lang="en-US" smtClean="0"/>
              <a:t>4/6/2016</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87338E29-C15B-470D-9789-735E85DCB457}" type="slidenum">
              <a:rPr lang="en-US" smtClean="0"/>
              <a:t>‹#›</a:t>
            </a:fld>
            <a:endParaRPr lang="en-US"/>
          </a:p>
        </p:txBody>
      </p:sp>
    </p:spTree>
    <p:extLst>
      <p:ext uri="{BB962C8B-B14F-4D97-AF65-F5344CB8AC3E}">
        <p14:creationId xmlns:p14="http://schemas.microsoft.com/office/powerpoint/2010/main" val="1470663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5C67C1E-1947-484D-A993-C281DC9A2556}" type="datetimeFigureOut">
              <a:rPr lang="en-US" smtClean="0"/>
              <a:t>4/6/2016</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87338E29-C15B-470D-9789-735E85DCB457}" type="slidenum">
              <a:rPr lang="en-US" smtClean="0"/>
              <a:t>‹#›</a:t>
            </a:fld>
            <a:endParaRPr lang="en-US"/>
          </a:p>
        </p:txBody>
      </p:sp>
    </p:spTree>
    <p:extLst>
      <p:ext uri="{BB962C8B-B14F-4D97-AF65-F5344CB8AC3E}">
        <p14:creationId xmlns:p14="http://schemas.microsoft.com/office/powerpoint/2010/main" val="1775770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C67C1E-1947-484D-A993-C281DC9A2556}" type="datetimeFigureOut">
              <a:rPr lang="en-US" smtClean="0"/>
              <a:t>4/6/2016</a:t>
            </a:fld>
            <a:endParaRPr lang="en-US"/>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عنصر نائب لرقم الشريحة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338E29-C15B-470D-9789-735E85DCB457}" type="slidenum">
              <a:rPr lang="en-US" smtClean="0"/>
              <a:t>‹#›</a:t>
            </a:fld>
            <a:endParaRPr lang="en-US"/>
          </a:p>
        </p:txBody>
      </p:sp>
    </p:spTree>
    <p:extLst>
      <p:ext uri="{BB962C8B-B14F-4D97-AF65-F5344CB8AC3E}">
        <p14:creationId xmlns:p14="http://schemas.microsoft.com/office/powerpoint/2010/main" val="23002874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endParaRPr lang="en-US"/>
          </a:p>
        </p:txBody>
      </p:sp>
      <p:sp>
        <p:nvSpPr>
          <p:cNvPr id="3" name="عنوان فرعي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232986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368489" y="443568"/>
            <a:ext cx="10795379" cy="4298613"/>
          </a:xfrm>
          <a:prstGeom prst="rect">
            <a:avLst/>
          </a:prstGeom>
        </p:spPr>
        <p:txBody>
          <a:bodyPr wrap="square">
            <a:spAutoFit/>
          </a:bodyPr>
          <a:lstStyle/>
          <a:p>
            <a:pPr algn="ctr" rtl="1">
              <a:lnSpc>
                <a:spcPct val="150000"/>
              </a:lnSpc>
              <a:spcAft>
                <a:spcPts val="1000"/>
              </a:spcAft>
            </a:pPr>
            <a:r>
              <a:rPr lang="ar-SA" sz="2000" b="1" u="sng" dirty="0">
                <a:latin typeface="Calibri" panose="020F0502020204030204" pitchFamily="34" charset="0"/>
                <a:ea typeface="Calibri" panose="020F0502020204030204" pitchFamily="34" charset="0"/>
              </a:rPr>
              <a:t>تفعيلاً لخدمة المجتمع الكلية تقدم الاستشارات المحاسبية لمجمع الأميرة سارة</a:t>
            </a:r>
            <a:r>
              <a:rPr lang="ar-SA" sz="1600" b="1" u="sng" dirty="0">
                <a:latin typeface="Calibri" panose="020F0502020204030204" pitchFamily="34" charset="0"/>
                <a:ea typeface="Calibri" panose="020F0502020204030204" pitchFamily="34" charset="0"/>
              </a:rPr>
              <a:t> </a:t>
            </a:r>
            <a:r>
              <a:rPr lang="ar-SA" sz="2000" b="1" u="sng" dirty="0">
                <a:latin typeface="Calibri" panose="020F0502020204030204" pitchFamily="34" charset="0"/>
                <a:ea typeface="Calibri" panose="020F0502020204030204" pitchFamily="34" charset="0"/>
              </a:rPr>
              <a:t>لتحفيظ القران </a:t>
            </a:r>
            <a:r>
              <a:rPr lang="ar-SA" sz="2000" b="1" u="sng" dirty="0" smtClean="0">
                <a:latin typeface="Calibri" panose="020F0502020204030204" pitchFamily="34" charset="0"/>
                <a:ea typeface="Calibri" panose="020F0502020204030204" pitchFamily="34" charset="0"/>
              </a:rPr>
              <a:t>الكريم</a:t>
            </a:r>
            <a:endParaRPr lang="en-US" sz="2000" b="1" u="sng" dirty="0" smtClean="0">
              <a:latin typeface="Calibri" panose="020F0502020204030204" pitchFamily="34" charset="0"/>
              <a:ea typeface="Calibri" panose="020F0502020204030204" pitchFamily="34" charset="0"/>
            </a:endParaRPr>
          </a:p>
          <a:p>
            <a:pPr algn="just" rtl="1">
              <a:lnSpc>
                <a:spcPct val="150000"/>
              </a:lnSpc>
              <a:spcAft>
                <a:spcPts val="1000"/>
              </a:spcAft>
            </a:pP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50000"/>
              </a:lnSpc>
              <a:spcAft>
                <a:spcPts val="1000"/>
              </a:spcAft>
            </a:pPr>
            <a:r>
              <a:rPr lang="ar-SA" dirty="0">
                <a:latin typeface="Calibri" panose="020F0502020204030204" pitchFamily="34" charset="0"/>
                <a:ea typeface="Calibri" panose="020F0502020204030204" pitchFamily="34" charset="0"/>
              </a:rPr>
              <a:t>إيماناً من الكلية بدورها الأساسي في خدمة المجتمع أفراداً ومؤسسات وبالدور الريادي لكليات ادارة الاعمال في تحقيق ذلك، سعِدت الكلية ممثلة بقسم المحاسبة بقبول طلب تقديم الاستشارات المحاسبية لمجمع الاميرة سارة لتحفيظ القران الكريم بالرياض دعماً للعمل الاداري والتعليمي المتميز للمجمع. حيث حصل المجمع على المركز الاول واستحقاق وسام الريادة على مستوى مجمعات مدينة الرياض كأفضل مجمع في المعايير الادارية والتعليمية والتربوية.</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50000"/>
              </a:lnSpc>
              <a:spcAft>
                <a:spcPts val="1000"/>
              </a:spcAft>
            </a:pPr>
            <a:r>
              <a:rPr lang="ar-SA" dirty="0">
                <a:latin typeface="Calibri" panose="020F0502020204030204" pitchFamily="34" charset="0"/>
                <a:ea typeface="Calibri" panose="020F0502020204030204" pitchFamily="34" charset="0"/>
              </a:rPr>
              <a:t>الى جانب حصوله على شهادة الجودة من الجمعية الخيرية لتحفيظ القران الكريم بالرياض لتميزه في تطبيق المعايير الادارية والتعليمية والتربوية. بالإضافة الى تحقيق المراكز الاولى في عدد من المنافسات والمسابقات.</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50000"/>
              </a:lnSpc>
              <a:spcAft>
                <a:spcPts val="1000"/>
              </a:spcAft>
            </a:pPr>
            <a:r>
              <a:rPr lang="ar-SA" dirty="0">
                <a:latin typeface="Calibri" panose="020F0502020204030204" pitchFamily="34" charset="0"/>
                <a:ea typeface="Calibri" panose="020F0502020204030204" pitchFamily="34" charset="0"/>
              </a:rPr>
              <a:t>والكلية تقدم الخدمات الاستشارية في المحاسبة من خلال نخبة من أعضاء هيئة التدريس بقسم المحاسبة</a:t>
            </a:r>
            <a:endParaRPr lang="en-US" sz="1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632214195"/>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125</Words>
  <Application>Microsoft Office PowerPoint</Application>
  <PresentationFormat>ملء الشاشة</PresentationFormat>
  <Paragraphs>5</Paragraphs>
  <Slides>2</Slides>
  <Notes>0</Notes>
  <HiddenSlides>0</HiddenSlides>
  <MMClips>0</MMClips>
  <ScaleCrop>false</ScaleCrop>
  <HeadingPairs>
    <vt:vector size="6" baseType="variant">
      <vt:variant>
        <vt:lpstr>الخطوط المستخدمة</vt:lpstr>
      </vt:variant>
      <vt:variant>
        <vt:i4>4</vt:i4>
      </vt:variant>
      <vt:variant>
        <vt:lpstr>نسق</vt:lpstr>
      </vt:variant>
      <vt:variant>
        <vt:i4>1</vt:i4>
      </vt:variant>
      <vt:variant>
        <vt:lpstr>عناوين الشرائح</vt:lpstr>
      </vt:variant>
      <vt:variant>
        <vt:i4>2</vt:i4>
      </vt:variant>
    </vt:vector>
  </HeadingPairs>
  <TitlesOfParts>
    <vt:vector size="7" baseType="lpstr">
      <vt:lpstr>Arial</vt:lpstr>
      <vt:lpstr>Calibri</vt:lpstr>
      <vt:lpstr>Calibri Light</vt:lpstr>
      <vt:lpstr>Times New Roman</vt:lpstr>
      <vt:lpstr>نسق Office</vt:lpstr>
      <vt:lpstr>عرض تقديمي في PowerPoint</vt:lpstr>
      <vt:lpstr>عرض تقديمي في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HAMADA ADEL</dc:creator>
  <cp:lastModifiedBy>HAMADA ADEL</cp:lastModifiedBy>
  <cp:revision>1</cp:revision>
  <dcterms:created xsi:type="dcterms:W3CDTF">2016-04-06T10:21:16Z</dcterms:created>
  <dcterms:modified xsi:type="dcterms:W3CDTF">2016-04-06T10:21:34Z</dcterms:modified>
</cp:coreProperties>
</file>