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E6424442-811B-466C-9D08-513D2CE7B287}" type="datetimeFigureOut">
              <a:rPr lang="en-US" smtClean="0"/>
              <a:t>4/6/2016</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DD2BF29E-41D4-4EF4-A98E-9C09C75CE641}" type="slidenum">
              <a:rPr lang="en-US" smtClean="0"/>
              <a:t>‹#›</a:t>
            </a:fld>
            <a:endParaRPr lang="en-US"/>
          </a:p>
        </p:txBody>
      </p:sp>
    </p:spTree>
    <p:extLst>
      <p:ext uri="{BB962C8B-B14F-4D97-AF65-F5344CB8AC3E}">
        <p14:creationId xmlns:p14="http://schemas.microsoft.com/office/powerpoint/2010/main" val="2466736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E6424442-811B-466C-9D08-513D2CE7B287}" type="datetimeFigureOut">
              <a:rPr lang="en-US" smtClean="0"/>
              <a:t>4/6/2016</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DD2BF29E-41D4-4EF4-A98E-9C09C75CE641}" type="slidenum">
              <a:rPr lang="en-US" smtClean="0"/>
              <a:t>‹#›</a:t>
            </a:fld>
            <a:endParaRPr lang="en-US"/>
          </a:p>
        </p:txBody>
      </p:sp>
    </p:spTree>
    <p:extLst>
      <p:ext uri="{BB962C8B-B14F-4D97-AF65-F5344CB8AC3E}">
        <p14:creationId xmlns:p14="http://schemas.microsoft.com/office/powerpoint/2010/main" val="1847647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E6424442-811B-466C-9D08-513D2CE7B287}" type="datetimeFigureOut">
              <a:rPr lang="en-US" smtClean="0"/>
              <a:t>4/6/2016</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DD2BF29E-41D4-4EF4-A98E-9C09C75CE641}" type="slidenum">
              <a:rPr lang="en-US" smtClean="0"/>
              <a:t>‹#›</a:t>
            </a:fld>
            <a:endParaRPr lang="en-US"/>
          </a:p>
        </p:txBody>
      </p:sp>
    </p:spTree>
    <p:extLst>
      <p:ext uri="{BB962C8B-B14F-4D97-AF65-F5344CB8AC3E}">
        <p14:creationId xmlns:p14="http://schemas.microsoft.com/office/powerpoint/2010/main" val="3300523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E6424442-811B-466C-9D08-513D2CE7B287}" type="datetimeFigureOut">
              <a:rPr lang="en-US" smtClean="0"/>
              <a:t>4/6/2016</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DD2BF29E-41D4-4EF4-A98E-9C09C75CE641}" type="slidenum">
              <a:rPr lang="en-US" smtClean="0"/>
              <a:t>‹#›</a:t>
            </a:fld>
            <a:endParaRPr lang="en-US"/>
          </a:p>
        </p:txBody>
      </p:sp>
    </p:spTree>
    <p:extLst>
      <p:ext uri="{BB962C8B-B14F-4D97-AF65-F5344CB8AC3E}">
        <p14:creationId xmlns:p14="http://schemas.microsoft.com/office/powerpoint/2010/main" val="773593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E6424442-811B-466C-9D08-513D2CE7B287}" type="datetimeFigureOut">
              <a:rPr lang="en-US" smtClean="0"/>
              <a:t>4/6/2016</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DD2BF29E-41D4-4EF4-A98E-9C09C75CE641}" type="slidenum">
              <a:rPr lang="en-US" smtClean="0"/>
              <a:t>‹#›</a:t>
            </a:fld>
            <a:endParaRPr lang="en-US"/>
          </a:p>
        </p:txBody>
      </p:sp>
    </p:spTree>
    <p:extLst>
      <p:ext uri="{BB962C8B-B14F-4D97-AF65-F5344CB8AC3E}">
        <p14:creationId xmlns:p14="http://schemas.microsoft.com/office/powerpoint/2010/main" val="4267037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E6424442-811B-466C-9D08-513D2CE7B287}" type="datetimeFigureOut">
              <a:rPr lang="en-US" smtClean="0"/>
              <a:t>4/6/2016</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DD2BF29E-41D4-4EF4-A98E-9C09C75CE641}" type="slidenum">
              <a:rPr lang="en-US" smtClean="0"/>
              <a:t>‹#›</a:t>
            </a:fld>
            <a:endParaRPr lang="en-US"/>
          </a:p>
        </p:txBody>
      </p:sp>
    </p:spTree>
    <p:extLst>
      <p:ext uri="{BB962C8B-B14F-4D97-AF65-F5344CB8AC3E}">
        <p14:creationId xmlns:p14="http://schemas.microsoft.com/office/powerpoint/2010/main" val="633311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E6424442-811B-466C-9D08-513D2CE7B287}" type="datetimeFigureOut">
              <a:rPr lang="en-US" smtClean="0"/>
              <a:t>4/6/2016</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DD2BF29E-41D4-4EF4-A98E-9C09C75CE641}" type="slidenum">
              <a:rPr lang="en-US" smtClean="0"/>
              <a:t>‹#›</a:t>
            </a:fld>
            <a:endParaRPr lang="en-US"/>
          </a:p>
        </p:txBody>
      </p:sp>
    </p:spTree>
    <p:extLst>
      <p:ext uri="{BB962C8B-B14F-4D97-AF65-F5344CB8AC3E}">
        <p14:creationId xmlns:p14="http://schemas.microsoft.com/office/powerpoint/2010/main" val="1796961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E6424442-811B-466C-9D08-513D2CE7B287}" type="datetimeFigureOut">
              <a:rPr lang="en-US" smtClean="0"/>
              <a:t>4/6/2016</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DD2BF29E-41D4-4EF4-A98E-9C09C75CE641}" type="slidenum">
              <a:rPr lang="en-US" smtClean="0"/>
              <a:t>‹#›</a:t>
            </a:fld>
            <a:endParaRPr lang="en-US"/>
          </a:p>
        </p:txBody>
      </p:sp>
    </p:spTree>
    <p:extLst>
      <p:ext uri="{BB962C8B-B14F-4D97-AF65-F5344CB8AC3E}">
        <p14:creationId xmlns:p14="http://schemas.microsoft.com/office/powerpoint/2010/main" val="1062358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E6424442-811B-466C-9D08-513D2CE7B287}" type="datetimeFigureOut">
              <a:rPr lang="en-US" smtClean="0"/>
              <a:t>4/6/2016</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DD2BF29E-41D4-4EF4-A98E-9C09C75CE641}" type="slidenum">
              <a:rPr lang="en-US" smtClean="0"/>
              <a:t>‹#›</a:t>
            </a:fld>
            <a:endParaRPr lang="en-US"/>
          </a:p>
        </p:txBody>
      </p:sp>
    </p:spTree>
    <p:extLst>
      <p:ext uri="{BB962C8B-B14F-4D97-AF65-F5344CB8AC3E}">
        <p14:creationId xmlns:p14="http://schemas.microsoft.com/office/powerpoint/2010/main" val="3771390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6424442-811B-466C-9D08-513D2CE7B287}" type="datetimeFigureOut">
              <a:rPr lang="en-US" smtClean="0"/>
              <a:t>4/6/2016</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DD2BF29E-41D4-4EF4-A98E-9C09C75CE641}" type="slidenum">
              <a:rPr lang="en-US" smtClean="0"/>
              <a:t>‹#›</a:t>
            </a:fld>
            <a:endParaRPr lang="en-US"/>
          </a:p>
        </p:txBody>
      </p:sp>
    </p:spTree>
    <p:extLst>
      <p:ext uri="{BB962C8B-B14F-4D97-AF65-F5344CB8AC3E}">
        <p14:creationId xmlns:p14="http://schemas.microsoft.com/office/powerpoint/2010/main" val="3804335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6424442-811B-466C-9D08-513D2CE7B287}" type="datetimeFigureOut">
              <a:rPr lang="en-US" smtClean="0"/>
              <a:t>4/6/2016</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DD2BF29E-41D4-4EF4-A98E-9C09C75CE641}" type="slidenum">
              <a:rPr lang="en-US" smtClean="0"/>
              <a:t>‹#›</a:t>
            </a:fld>
            <a:endParaRPr lang="en-US"/>
          </a:p>
        </p:txBody>
      </p:sp>
    </p:spTree>
    <p:extLst>
      <p:ext uri="{BB962C8B-B14F-4D97-AF65-F5344CB8AC3E}">
        <p14:creationId xmlns:p14="http://schemas.microsoft.com/office/powerpoint/2010/main" val="2461679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424442-811B-466C-9D08-513D2CE7B287}" type="datetimeFigureOut">
              <a:rPr lang="en-US" smtClean="0"/>
              <a:t>4/6/2016</a:t>
            </a:fld>
            <a:endParaRPr lang="en-US"/>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2BF29E-41D4-4EF4-A98E-9C09C75CE641}" type="slidenum">
              <a:rPr lang="en-US" smtClean="0"/>
              <a:t>‹#›</a:t>
            </a:fld>
            <a:endParaRPr lang="en-US"/>
          </a:p>
        </p:txBody>
      </p:sp>
    </p:spTree>
    <p:extLst>
      <p:ext uri="{BB962C8B-B14F-4D97-AF65-F5344CB8AC3E}">
        <p14:creationId xmlns:p14="http://schemas.microsoft.com/office/powerpoint/2010/main" val="29393166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395785" y="977013"/>
            <a:ext cx="11477767" cy="4853188"/>
          </a:xfrm>
          <a:prstGeom prst="rect">
            <a:avLst/>
          </a:prstGeom>
        </p:spPr>
        <p:txBody>
          <a:bodyPr wrap="square">
            <a:spAutoFit/>
          </a:bodyPr>
          <a:lstStyle/>
          <a:p>
            <a:pPr algn="ctr" rtl="1">
              <a:lnSpc>
                <a:spcPct val="107000"/>
              </a:lnSpc>
              <a:spcAft>
                <a:spcPts val="800"/>
              </a:spcAft>
            </a:pPr>
            <a:r>
              <a:rPr lang="ar-SA" sz="2400" b="1" dirty="0">
                <a:latin typeface="Calibri" panose="020F0502020204030204" pitchFamily="34" charset="0"/>
                <a:ea typeface="Calibri" panose="020F0502020204030204" pitchFamily="34" charset="0"/>
              </a:rPr>
              <a:t>طالبات كلية إدارة الأعمال تقيم مهرجان الجنادرية</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dirty="0">
                <a:latin typeface="Calibri" panose="020F0502020204030204" pitchFamily="34" charset="0"/>
                <a:ea typeface="Calibri" panose="020F0502020204030204" pitchFamily="34" charset="0"/>
              </a:rPr>
              <a:t> </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dirty="0">
                <a:latin typeface="Calibri" panose="020F0502020204030204" pitchFamily="34" charset="0"/>
                <a:ea typeface="Calibri" panose="020F0502020204030204" pitchFamily="34" charset="0"/>
              </a:rPr>
              <a:t>في إطار احتفالات المملكة بالمهرجانات الوطنية للتراث والثقافة وإحياءً لموروثاتنا الشعبية وبرعاية سعادة عميد كلية إدارة الأعمال الدكتور/ سعد بن محمد </a:t>
            </a:r>
            <a:r>
              <a:rPr lang="ar-SA" dirty="0" err="1">
                <a:latin typeface="Calibri" panose="020F0502020204030204" pitchFamily="34" charset="0"/>
                <a:ea typeface="Calibri" panose="020F0502020204030204" pitchFamily="34" charset="0"/>
              </a:rPr>
              <a:t>الفليح</a:t>
            </a:r>
            <a:r>
              <a:rPr lang="ar-SA" dirty="0">
                <a:latin typeface="Calibri" panose="020F0502020204030204" pitchFamily="34" charset="0"/>
                <a:ea typeface="Calibri" panose="020F0502020204030204" pitchFamily="34" charset="0"/>
              </a:rPr>
              <a:t>، ووكيل الكلية لشؤون الطلاب الدكتور/ محمد بن فالح </a:t>
            </a:r>
            <a:r>
              <a:rPr lang="ar-SA" dirty="0" err="1">
                <a:latin typeface="Calibri" panose="020F0502020204030204" pitchFamily="34" charset="0"/>
                <a:ea typeface="Calibri" panose="020F0502020204030204" pitchFamily="34" charset="0"/>
              </a:rPr>
              <a:t>الدعجاني</a:t>
            </a:r>
            <a:r>
              <a:rPr lang="ar-SA" dirty="0">
                <a:latin typeface="Calibri" panose="020F0502020204030204" pitchFamily="34" charset="0"/>
                <a:ea typeface="Calibri" panose="020F0502020204030204" pitchFamily="34" charset="0"/>
              </a:rPr>
              <a:t> وبتنظيم وحدة الأنشطة الطلابي بالكلية احتفلت أقسام الطالبات بالكلية بمهرجان الجنادرية بهدف تزويد الطالبات بثقافة ماضي أجدادنا، وكذلك التعرف على ثقافات وحضارات بعض الدول والتطور السريع والنهضة العمرانية التي شهدتها مملكتنا الحبيبة</a:t>
            </a:r>
            <a:r>
              <a:rPr lang="en-US" dirty="0" smtClean="0">
                <a:effectLst/>
                <a:latin typeface="Calibri" panose="020F0502020204030204" pitchFamily="34" charset="0"/>
                <a:ea typeface="Calibri" panose="020F0502020204030204" pitchFamily="34" charset="0"/>
                <a:cs typeface="Arial" panose="020B0604020202020204" pitchFamily="34" charset="0"/>
              </a:rPr>
              <a:t>. </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dirty="0">
                <a:latin typeface="Calibri" panose="020F0502020204030204" pitchFamily="34" charset="0"/>
                <a:ea typeface="Calibri" panose="020F0502020204030204" pitchFamily="34" charset="0"/>
              </a:rPr>
              <a:t> تضمن برنامج الحفل العديد من الفقرات التي تؤكد على القيم الدينية والوطنية والاجتماعية التي تمتدّ جذورها من أعماق التـاريخ</a:t>
            </a:r>
            <a:r>
              <a:rPr lang="en-US" dirty="0" smtClean="0">
                <a:effectLst/>
                <a:latin typeface="Calibri" panose="020F0502020204030204" pitchFamily="34" charset="0"/>
                <a:ea typeface="Calibri" panose="020F0502020204030204" pitchFamily="34" charset="0"/>
                <a:cs typeface="Arial" panose="020B0604020202020204" pitchFamily="34" charset="0"/>
              </a:rPr>
              <a:t>. </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dirty="0">
                <a:latin typeface="Calibri" panose="020F0502020204030204" pitchFamily="34" charset="0"/>
                <a:ea typeface="Calibri" panose="020F0502020204030204" pitchFamily="34" charset="0"/>
              </a:rPr>
              <a:t>وقد أقيم الحفل بصالة متعددة الأغراض ضمت عدداً من الأركان، وذلك بمشاركة عدد من عضوات هيئة التدريس والطالبات من عدة كليات مجاورة (كلية إدارة الأعمال-كلية علوم الحاسب – كلية الطب -كلية خدمة المجتمع – السنة التحضيرية – كلية العلوم الطبية التطبيقية). حيث احتوى الحفل على ركن للاستقبال، وركن للضيافة، وركن يعرض المعالم التراثية والأدوات المستخدمة سابقاً في حياتهم اليومية، وركن للعروس، وركن للبيع. وكذلك احتوى الحفل على ركن يعكس ثقافات عدة دول مختلفة، منها: السعودية -الهند – تركيا – المغرب –سوريا</a:t>
            </a:r>
            <a:r>
              <a:rPr lang="en-US" dirty="0" smtClean="0">
                <a:effectLst/>
                <a:latin typeface="Calibri" panose="020F0502020204030204" pitchFamily="34" charset="0"/>
                <a:ea typeface="Calibri" panose="020F0502020204030204" pitchFamily="34" charset="0"/>
                <a:cs typeface="Arial" panose="020B0604020202020204" pitchFamily="34" charset="0"/>
              </a:rPr>
              <a:t>.</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dirty="0">
                <a:latin typeface="Calibri" panose="020F0502020204030204" pitchFamily="34" charset="0"/>
                <a:ea typeface="Calibri" panose="020F0502020204030204" pitchFamily="34" charset="0"/>
              </a:rPr>
              <a:t> هذا وقد أثنى عميد الكلية د. سعد </a:t>
            </a:r>
            <a:r>
              <a:rPr lang="ar-SA" dirty="0" err="1">
                <a:latin typeface="Calibri" panose="020F0502020204030204" pitchFamily="34" charset="0"/>
                <a:ea typeface="Calibri" panose="020F0502020204030204" pitchFamily="34" charset="0"/>
              </a:rPr>
              <a:t>الفليِّح</a:t>
            </a:r>
            <a:r>
              <a:rPr lang="ar-SA" dirty="0">
                <a:latin typeface="Calibri" panose="020F0502020204030204" pitchFamily="34" charset="0"/>
                <a:ea typeface="Calibri" panose="020F0502020204030204" pitchFamily="34" charset="0"/>
              </a:rPr>
              <a:t> على الجهود المبذولة لأمينة ومنسقة النشاط الطلابي بأقسام الطالبات </a:t>
            </a:r>
            <a:r>
              <a:rPr lang="ar-SA" dirty="0" err="1">
                <a:latin typeface="Calibri" panose="020F0502020204030204" pitchFamily="34" charset="0"/>
                <a:ea typeface="Calibri" panose="020F0502020204030204" pitchFamily="34" charset="0"/>
              </a:rPr>
              <a:t>أ.ابتهال</a:t>
            </a:r>
            <a:r>
              <a:rPr lang="ar-SA" dirty="0">
                <a:latin typeface="Calibri" panose="020F0502020204030204" pitchFamily="34" charset="0"/>
                <a:ea typeface="Calibri" panose="020F0502020204030204" pitchFamily="34" charset="0"/>
              </a:rPr>
              <a:t> </a:t>
            </a:r>
            <a:r>
              <a:rPr lang="ar-SA" dirty="0" err="1">
                <a:latin typeface="Calibri" panose="020F0502020204030204" pitchFamily="34" charset="0"/>
                <a:ea typeface="Calibri" panose="020F0502020204030204" pitchFamily="34" charset="0"/>
              </a:rPr>
              <a:t>الكريزي</a:t>
            </a:r>
            <a:r>
              <a:rPr lang="ar-SA" dirty="0">
                <a:latin typeface="Calibri" panose="020F0502020204030204" pitchFamily="34" charset="0"/>
                <a:ea typeface="Calibri" panose="020F0502020204030204" pitchFamily="34" charset="0"/>
              </a:rPr>
              <a:t>، </a:t>
            </a:r>
            <a:r>
              <a:rPr lang="ar-SA" dirty="0" err="1">
                <a:latin typeface="Calibri" panose="020F0502020204030204" pitchFamily="34" charset="0"/>
                <a:ea typeface="Calibri" panose="020F0502020204030204" pitchFamily="34" charset="0"/>
              </a:rPr>
              <a:t>أ.وفاء</a:t>
            </a:r>
            <a:r>
              <a:rPr lang="ar-SA" dirty="0">
                <a:latin typeface="Calibri" panose="020F0502020204030204" pitchFamily="34" charset="0"/>
                <a:ea typeface="Calibri" panose="020F0502020204030204" pitchFamily="34" charset="0"/>
              </a:rPr>
              <a:t> العتيبي والمُشاركين بالحفل والذي أُختتم في جو حافل بالبهجة والسعادة بماضينا العريق وحاضرنا الذي يشهد العديد من الإنجازات في مختلف المجالات ودعوات من جميع الحضور برفعة ورقي هذا الوطن.</a:t>
            </a: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83093355"/>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Words>
  <Application>Microsoft Office PowerPoint</Application>
  <PresentationFormat>ملء الشاشة</PresentationFormat>
  <Paragraphs>6</Paragraphs>
  <Slides>1</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1</vt:i4>
      </vt:variant>
    </vt:vector>
  </HeadingPairs>
  <TitlesOfParts>
    <vt:vector size="6" baseType="lpstr">
      <vt:lpstr>Arial</vt:lpstr>
      <vt:lpstr>Calibri</vt:lpstr>
      <vt:lpstr>Calibri Light</vt:lpstr>
      <vt:lpstr>Times New Roman</vt:lpstr>
      <vt:lpstr>نسق Office</vt:lpstr>
      <vt:lpstr>عرض تقديمي في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HAMADA ADEL</dc:creator>
  <cp:lastModifiedBy>HAMADA ADEL</cp:lastModifiedBy>
  <cp:revision>1</cp:revision>
  <dcterms:created xsi:type="dcterms:W3CDTF">2016-04-05T21:27:16Z</dcterms:created>
  <dcterms:modified xsi:type="dcterms:W3CDTF">2016-04-05T21:27:36Z</dcterms:modified>
</cp:coreProperties>
</file>