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3" d="100"/>
          <a:sy n="43" d="100"/>
        </p:scale>
        <p:origin x="82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A6CBEA3-CC05-4B47-AD0F-C1B080A9DB9A}" type="datetimeFigureOut">
              <a:rPr lang="en-US" smtClean="0"/>
              <a:t>3/30/2016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25440803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6CBEA3-CC05-4B47-AD0F-C1B080A9DB9A}" type="datetimeFigureOut">
              <a:rPr lang="en-US" smtClean="0"/>
              <a:t>3/30/2016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39305357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6CBEA3-CC05-4B47-AD0F-C1B080A9DB9A}" type="datetimeFigureOut">
              <a:rPr lang="en-US" smtClean="0"/>
              <a:t>3/30/2016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3888431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6CBEA3-CC05-4B47-AD0F-C1B080A9DB9A}" type="datetimeFigureOut">
              <a:rPr lang="en-US" smtClean="0"/>
              <a:t>3/30/2016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13873904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A6CBEA3-CC05-4B47-AD0F-C1B080A9DB9A}" type="datetimeFigureOut">
              <a:rPr lang="en-US" smtClean="0"/>
              <a:t>3/30/2016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16458391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A6CBEA3-CC05-4B47-AD0F-C1B080A9DB9A}" type="datetimeFigureOut">
              <a:rPr lang="en-US" smtClean="0"/>
              <a:t>3/30/2016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24502681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A6CBEA3-CC05-4B47-AD0F-C1B080A9DB9A}" type="datetimeFigureOut">
              <a:rPr lang="en-US" smtClean="0"/>
              <a:t>3/30/2016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17690447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A6CBEA3-CC05-4B47-AD0F-C1B080A9DB9A}" type="datetimeFigureOut">
              <a:rPr lang="en-US" smtClean="0"/>
              <a:t>3/30/2016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2747534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6CBEA3-CC05-4B47-AD0F-C1B080A9DB9A}" type="datetimeFigureOut">
              <a:rPr lang="en-US" smtClean="0"/>
              <a:t>3/30/2016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29217943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6CBEA3-CC05-4B47-AD0F-C1B080A9DB9A}" type="datetimeFigureOut">
              <a:rPr lang="en-US" smtClean="0"/>
              <a:t>3/30/2016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34481126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6CBEA3-CC05-4B47-AD0F-C1B080A9DB9A}" type="datetimeFigureOut">
              <a:rPr lang="en-US" smtClean="0"/>
              <a:t>3/30/2016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36865040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6CBEA3-CC05-4B47-AD0F-C1B080A9DB9A}" type="datetimeFigureOut">
              <a:rPr lang="en-US" smtClean="0"/>
              <a:t>3/30/2016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839009-4B58-4596-BC00-64404A17F22C}" type="slidenum">
              <a:rPr lang="en-US" smtClean="0"/>
              <a:t>‹#›</a:t>
            </a:fld>
            <a:endParaRPr lang="en-US"/>
          </a:p>
        </p:txBody>
      </p:sp>
    </p:spTree>
    <p:extLst>
      <p:ext uri="{BB962C8B-B14F-4D97-AF65-F5344CB8AC3E}">
        <p14:creationId xmlns:p14="http://schemas.microsoft.com/office/powerpoint/2010/main" val="16309369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6739" y="3388659"/>
            <a:ext cx="9144000" cy="3348318"/>
          </a:xfrm>
        </p:spPr>
        <p:txBody>
          <a:bodyPr>
            <a:noAutofit/>
          </a:bodyPr>
          <a:lstStyle/>
          <a:p>
            <a:pPr rtl="1"/>
            <a:r>
              <a:rPr lang="ar-SA" sz="2400" b="1" u="sng" dirty="0"/>
              <a:t>كوني طبيبة في بيتك </a:t>
            </a:r>
            <a:r>
              <a:rPr lang="en-US" sz="2400" dirty="0"/>
              <a:t/>
            </a:r>
            <a:br>
              <a:rPr lang="en-US" sz="2400" dirty="0"/>
            </a:br>
            <a:r>
              <a:rPr lang="ar-SA" sz="2400" dirty="0"/>
              <a:t>قال الله تعالى: "انه من قتل نفسا بغير نفس أو فساد في الأرض فكأنما قتل الناس جميعا ومن احياها فكأنما أحيا الناس</a:t>
            </a:r>
            <a:r>
              <a:rPr lang="en-US" sz="2400" dirty="0"/>
              <a:t> </a:t>
            </a:r>
            <a:r>
              <a:rPr lang="ar-SA" sz="2400" dirty="0"/>
              <a:t>جميعاً"    صدق الله العظيم</a:t>
            </a:r>
            <a:r>
              <a:rPr lang="en-US" sz="2400" dirty="0"/>
              <a:t/>
            </a:r>
            <a:br>
              <a:rPr lang="en-US" sz="2400" dirty="0"/>
            </a:br>
            <a:r>
              <a:rPr lang="ar-SA" sz="2400" dirty="0"/>
              <a:t>لعل هذه الآية تصلح ان تتخذ هديا لكل من يتعلم مبادئ اسعافات اولية يقدمها لمن يحتاج </a:t>
            </a:r>
            <a:r>
              <a:rPr lang="en-US" sz="2400" dirty="0"/>
              <a:t/>
            </a:r>
            <a:br>
              <a:rPr lang="en-US" sz="2400" dirty="0"/>
            </a:br>
            <a:r>
              <a:rPr lang="ar-SA" sz="2400" dirty="0"/>
              <a:t>هل فكرتي يوما انك يمكن ان تنقذي حياة فرد من اسرتك او أي فرد اذا تعلمتي قواعد طبية بسيطة.</a:t>
            </a:r>
            <a:r>
              <a:rPr lang="en-US" sz="2400" dirty="0"/>
              <a:t/>
            </a:r>
            <a:br>
              <a:rPr lang="en-US" sz="2400" dirty="0"/>
            </a:br>
            <a:r>
              <a:rPr lang="ar-SA" sz="2400" dirty="0"/>
              <a:t>بتوجيه من سعادة عميد كلية العلوم والدراسات الانسانية بالغاط الدكتور خالد بن عبدالله الشافي ومتابعة سعادة وكيلة الكلية لأقسام الطالبات الاستاذة سمية الزهراني وحرصا من وحدة الانشطة الطلابية على بناء امرأة قوية على قدر عالي من الثقة في نفسها  أقيم في يوم الاربعاء الموافق 8/5/1437هـ  دوره تدريبية بعنوان ( كوني طبيبه في بيتك ) لتدريب الطالبات على كيفية قياس ضغط الدم و قياس السكري و الحقن العضلي تحت الجلد للأنسولين  والحقن العضلي </a:t>
            </a:r>
            <a:r>
              <a:rPr lang="en-US" sz="2400" dirty="0"/>
              <a:t/>
            </a:r>
            <a:br>
              <a:rPr lang="en-US" sz="2400" dirty="0"/>
            </a:br>
            <a:r>
              <a:rPr lang="ar-SA" sz="2400" dirty="0"/>
              <a:t>وقد تقدم للدورة عدد 20 طالبة من كافة أقسام الكلية وتم تدربيهم على مدار ثلاث ساعات كاملة من قبل الطبيبة : زهره عبدالملك و الممرضة : فوزيه المطيري .. ثم قام الطالبات بإجراء قياسات للضغط لبعضهم البعض وحقن دمية كانت تستخدم اثناء الشرح.</a:t>
            </a:r>
            <a:r>
              <a:rPr lang="en-US" sz="2400" dirty="0"/>
              <a:t/>
            </a:r>
            <a:br>
              <a:rPr lang="en-US" sz="2400" dirty="0"/>
            </a:br>
            <a:r>
              <a:rPr lang="ar-SA" sz="2400"/>
              <a:t>هذا وقد شكر عميد الكلية الدكتور خالد بن عبدالله الشافي القائمين والمشاركين في هذه الدورة على هذه الجهود المتميزة  وعلى رأسهم وكيلة الكلية الاستاذة سمية الزهراني والطبيبة زهره عبدالملك والممرضة فوزية المطيري، وتأتي هذه الدورة ضمن سلسلة من البرامج والندوات والدورات والفعاليات التي تنظمها الكلية .</a:t>
            </a:r>
            <a:endParaRPr lang="en-US" sz="2400"/>
          </a:p>
        </p:txBody>
      </p:sp>
    </p:spTree>
    <p:extLst>
      <p:ext uri="{BB962C8B-B14F-4D97-AF65-F5344CB8AC3E}">
        <p14:creationId xmlns:p14="http://schemas.microsoft.com/office/powerpoint/2010/main" val="87886246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TotalTime>
  <Words>4</Words>
  <Application>Microsoft Office PowerPoint</Application>
  <PresentationFormat>Widescreen</PresentationFormat>
  <Paragraphs>1</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كوني طبيبة في بيتك  قال الله تعالى: "انه من قتل نفسا بغير نفس أو فساد في الأرض فكأنما قتل الناس جميعا ومن احياها فكأنما أحيا الناس جميعاً"    صدق الله العظيم لعل هذه الآية تصلح ان تتخذ هديا لكل من يتعلم مبادئ اسعافات اولية يقدمها لمن يحتاج  هل فكرتي يوما انك يمكن ان تنقذي حياة فرد من اسرتك او أي فرد اذا تعلمتي قواعد طبية بسيطة. بتوجيه من سعادة عميد كلية العلوم والدراسات الانسانية بالغاط الدكتور خالد بن عبدالله الشافي ومتابعة سعادة وكيلة الكلية لأقسام الطالبات الاستاذة سمية الزهراني وحرصا من وحدة الانشطة الطلابية على بناء امرأة قوية على قدر عالي من الثقة في نفسها  أقيم في يوم الاربعاء الموافق 8/5/1437هـ  دوره تدريبية بعنوان ( كوني طبيبه في بيتك ) لتدريب الطالبات على كيفية قياس ضغط الدم و قياس السكري و الحقن العضلي تحت الجلد للأنسولين  والحقن العضلي  وقد تقدم للدورة عدد 20 طالبة من كافة أقسام الكلية وتم تدربيهم على مدار ثلاث ساعات كاملة من قبل الطبيبة : زهره عبدالملك و الممرضة : فوزيه المطيري .. ثم قام الطالبات بإجراء قياسات للضغط لبعضهم البعض وحقن دمية كانت تستخدم اثناء الشرح. هذا وقد شكر عميد الكلية الدكتور خالد بن عبدالله الشافي القائمين والمشاركين في هذه الدورة على هذه الجهود المتميزة  وعلى رأسهم وكيلة الكلية الاستاذة سمية الزهراني والطبيبة زهره عبدالملك والممرضة فوزية المطيري، وتأتي هذه الدورة ضمن سلسلة من البرامج والندوات والدورات والفعاليات التي تنظمها الكلية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دورة: " استعمال نظام D2L بطريقة احترافية "   حرصا من وحدة تقنيات التعليم بكلية العلوم والدراسات الانسانية بالغاط على تدريب الطلاب المسجلين في المقررات التعليمية عن بعد على استعمال نظام التعليم الإلكتروني (D2L)  بطريقة احترافية قدم الاستاذ/ حسان نصر حمودة المشرف على الوحدة و المدرب المعتمد لدى عمادة التعليم الالكتروني و التعلم عن بعد دورة تدريبية لمدة يومين و ذلك يومي الأحد الموافق  21-04-1437هـ  ويوم الاثنين الموافق  22-04-1437هـ  من الساعة 11 إلى الساعة 1 ظهرا. وتهدف هذه الدورة إلى  : 1.  معرفة كيفية الدخول على نظام   D2L  2.  معرفة جميع عناصر الصفحة الرئيسية للنظام  3.  معرفة كيفية تغيير المعلومات الشخصية والاشعارات واعدادات الحساب 4.  معرفة كيفية اختيار مقرر معين واكتشاف جميع الأدوات 5.  استعمال أداة المحتوى لاستظهار محتوى المقرر  6. استعمال أداة المناقشات و المشاركة في المنتدى  7. استعمال أداة مجلد التسليم و تحميل ملف الواجبات ثم الإجابة عن الأسئلة و رفع ملف الإجابات على النظام 8.  استعمال أداة التحاور للدردشة مع زملاء الفصل بخصوص المقرر   9 استعمال أداة الاختبارات و الإجابة عن أسئلة الاختبار و معرفة الدرجة. هذا وقد أكد عميد الكلية د. خالد بن عبدالله الشافي على أن هذه الدورات تأتي ضمن استعدادات الكلية للكثير من الانشطة والبرامج والفعاليات التي تستهدف ابنائها الطلاب, كما أكد سعادته على توفير كل ما يحتاجه الطلاب من دورات لتطوير قدراتهم, ونوه بحرص  طلاب وطالبات الكلية على المشاركة في الأنشطة والبرامج التي تقدمها الكلية, وذلك لما تعود عليهم هذه المشاركات بالفوائد العلمية والعملية, وحثهم على إبراز قدراتهم ومواهبهم. وقد عبٌر عميد الكلية د. خالد بن عبدالله الشافي عن شكره للأستاذ حسان حمودة ، على مشاركته في اقامة مثل هذه الدورة، والتي هي نموذج من نماذج مشاركة أعضاء هيئة التدريس في برامج الانشطة الطلابية بالكلية.</dc:title>
  <dc:creator>alrc</dc:creator>
  <cp:lastModifiedBy>alrc</cp:lastModifiedBy>
  <cp:revision>6</cp:revision>
  <dcterms:created xsi:type="dcterms:W3CDTF">2016-02-16T20:14:57Z</dcterms:created>
  <dcterms:modified xsi:type="dcterms:W3CDTF">2016-03-29T22:24:51Z</dcterms:modified>
</cp:coreProperties>
</file>