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A3DDACF-E05E-429D-A93D-476F6B5F19AB}" type="datetimeFigureOut">
              <a:rPr lang="ar-SA" smtClean="0"/>
              <a:t>04/06/37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105885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A3DDACF-E05E-429D-A93D-476F6B5F19AB}" type="datetimeFigureOut">
              <a:rPr lang="ar-SA" smtClean="0"/>
              <a:t>04/06/37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72964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A3DDACF-E05E-429D-A93D-476F6B5F19AB}" type="datetimeFigureOut">
              <a:rPr lang="ar-SA" smtClean="0"/>
              <a:t>04/06/37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173156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A3DDACF-E05E-429D-A93D-476F6B5F19AB}" type="datetimeFigureOut">
              <a:rPr lang="ar-SA" smtClean="0"/>
              <a:t>04/06/37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1788121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A3DDACF-E05E-429D-A93D-476F6B5F19AB}" type="datetimeFigureOut">
              <a:rPr lang="ar-SA" smtClean="0"/>
              <a:t>04/06/37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343619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A3DDACF-E05E-429D-A93D-476F6B5F19AB}" type="datetimeFigureOut">
              <a:rPr lang="ar-SA" smtClean="0"/>
              <a:t>04/06/37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90270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A3DDACF-E05E-429D-A93D-476F6B5F19AB}" type="datetimeFigureOut">
              <a:rPr lang="ar-SA" smtClean="0"/>
              <a:t>04/06/37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3464747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A3DDACF-E05E-429D-A93D-476F6B5F19AB}" type="datetimeFigureOut">
              <a:rPr lang="ar-SA" smtClean="0"/>
              <a:t>04/06/37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217944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A3DDACF-E05E-429D-A93D-476F6B5F19AB}" type="datetimeFigureOut">
              <a:rPr lang="ar-SA" smtClean="0"/>
              <a:t>04/06/37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4031324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3DDACF-E05E-429D-A93D-476F6B5F19AB}" type="datetimeFigureOut">
              <a:rPr lang="ar-SA" smtClean="0"/>
              <a:t>04/06/37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398308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3DDACF-E05E-429D-A93D-476F6B5F19AB}" type="datetimeFigureOut">
              <a:rPr lang="ar-SA" smtClean="0"/>
              <a:t>04/06/37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01EFEA4-6364-4B92-974D-FD0C23343DEF}" type="slidenum">
              <a:rPr lang="ar-SA" smtClean="0"/>
              <a:t>‹#›</a:t>
            </a:fld>
            <a:endParaRPr lang="ar-SA"/>
          </a:p>
        </p:txBody>
      </p:sp>
    </p:spTree>
    <p:extLst>
      <p:ext uri="{BB962C8B-B14F-4D97-AF65-F5344CB8AC3E}">
        <p14:creationId xmlns:p14="http://schemas.microsoft.com/office/powerpoint/2010/main" val="388985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A3DDACF-E05E-429D-A93D-476F6B5F19AB}" type="datetimeFigureOut">
              <a:rPr lang="ar-SA" smtClean="0"/>
              <a:t>04/06/37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1EFEA4-6364-4B92-974D-FD0C23343DEF}" type="slidenum">
              <a:rPr lang="ar-SA" smtClean="0"/>
              <a:t>‹#›</a:t>
            </a:fld>
            <a:endParaRPr lang="ar-SA"/>
          </a:p>
        </p:txBody>
      </p:sp>
    </p:spTree>
    <p:extLst>
      <p:ext uri="{BB962C8B-B14F-4D97-AF65-F5344CB8AC3E}">
        <p14:creationId xmlns:p14="http://schemas.microsoft.com/office/powerpoint/2010/main" val="223939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004453268"/>
              </p:ext>
            </p:extLst>
          </p:nvPr>
        </p:nvGraphicFramePr>
        <p:xfrm>
          <a:off x="3045655" y="1711191"/>
          <a:ext cx="5458265" cy="2263226"/>
        </p:xfrm>
        <a:graphic>
          <a:graphicData uri="http://schemas.openxmlformats.org/drawingml/2006/table">
            <a:tbl>
              <a:tblPr rtl="1" firstRow="1" firstCol="1" bandRow="1">
                <a:tableStyleId>{5C22544A-7EE6-4342-B048-85BDC9FD1C3A}</a:tableStyleId>
              </a:tblPr>
              <a:tblGrid>
                <a:gridCol w="341429"/>
                <a:gridCol w="743558"/>
                <a:gridCol w="2281628"/>
                <a:gridCol w="1152451"/>
                <a:gridCol w="939199"/>
              </a:tblGrid>
              <a:tr h="202055">
                <a:tc>
                  <a:txBody>
                    <a:bodyPr/>
                    <a:lstStyle/>
                    <a:p>
                      <a:pPr algn="just" rtl="1">
                        <a:spcAft>
                          <a:spcPts val="0"/>
                        </a:spcAft>
                      </a:pPr>
                      <a:r>
                        <a:rPr lang="ar-SA" sz="1200" dirty="0">
                          <a:effectLst/>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المحور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عنوان الدورة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مقدم الدورة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التاريخ</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12859">
                <a:tc>
                  <a:txBody>
                    <a:bodyPr/>
                    <a:lstStyle/>
                    <a:p>
                      <a:pPr algn="just" rtl="1">
                        <a:spcAft>
                          <a:spcPts val="0"/>
                        </a:spcAft>
                      </a:pPr>
                      <a:r>
                        <a:rPr lang="ar-SA"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6">
                  <a:txBody>
                    <a:bodyPr/>
                    <a:lstStyle/>
                    <a:p>
                      <a:pPr algn="ctr" rtl="1">
                        <a:spcAft>
                          <a:spcPts val="0"/>
                        </a:spcAft>
                      </a:pPr>
                      <a:r>
                        <a:rPr lang="ar-SA" sz="1200" dirty="0">
                          <a:effectLst/>
                        </a:rPr>
                        <a:t>صناعة الأعمال</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العصف الذهني وفن الإبداع والابتكار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د. البشير العريضي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20/05/1437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34644">
                <a:tc>
                  <a:txBody>
                    <a:bodyPr/>
                    <a:lstStyle/>
                    <a:p>
                      <a:pPr algn="just" rtl="1">
                        <a:spcAft>
                          <a:spcPts val="0"/>
                        </a:spcAft>
                      </a:pPr>
                      <a:r>
                        <a:rPr lang="ar-SA"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ar-SA"/>
                    </a:p>
                  </a:txBody>
                  <a:tcPr/>
                </a:tc>
                <a:tc>
                  <a:txBody>
                    <a:bodyPr/>
                    <a:lstStyle/>
                    <a:p>
                      <a:pPr algn="just" rtl="1">
                        <a:spcAft>
                          <a:spcPts val="0"/>
                        </a:spcAft>
                      </a:pPr>
                      <a:r>
                        <a:rPr lang="ar-SA" sz="1200">
                          <a:effectLst/>
                        </a:rPr>
                        <a:t>إدارة المشاريع الصغيرة والمتوسطة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د. صفوان المطالقة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21/05/1437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12859">
                <a:tc>
                  <a:txBody>
                    <a:bodyPr/>
                    <a:lstStyle/>
                    <a:p>
                      <a:pPr algn="just" rtl="1">
                        <a:spcAft>
                          <a:spcPts val="0"/>
                        </a:spcAft>
                      </a:pPr>
                      <a:r>
                        <a:rPr lang="ar-SA" sz="12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ar-SA"/>
                    </a:p>
                  </a:txBody>
                  <a:tcPr/>
                </a:tc>
                <a:tc>
                  <a:txBody>
                    <a:bodyPr/>
                    <a:lstStyle/>
                    <a:p>
                      <a:pPr algn="just" rtl="1">
                        <a:spcAft>
                          <a:spcPts val="0"/>
                        </a:spcAft>
                      </a:pPr>
                      <a:r>
                        <a:rPr lang="ar-SA" sz="1200">
                          <a:effectLst/>
                        </a:rPr>
                        <a:t>مصادر الأفكار الاستثمارية، وكيفية تحويلها إلى مشروعات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أ.د. طارق إسماعيل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22/05/1437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12859">
                <a:tc>
                  <a:txBody>
                    <a:bodyPr/>
                    <a:lstStyle/>
                    <a:p>
                      <a:pPr algn="just" rtl="1">
                        <a:spcAft>
                          <a:spcPts val="0"/>
                        </a:spcAft>
                      </a:pPr>
                      <a:r>
                        <a:rPr lang="ar-SA" sz="12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ar-SA"/>
                    </a:p>
                  </a:txBody>
                  <a:tcPr/>
                </a:tc>
                <a:tc>
                  <a:txBody>
                    <a:bodyPr/>
                    <a:lstStyle/>
                    <a:p>
                      <a:pPr algn="just" rtl="1">
                        <a:spcAft>
                          <a:spcPts val="0"/>
                        </a:spcAft>
                      </a:pPr>
                      <a:r>
                        <a:rPr lang="ar-SA" sz="1200">
                          <a:effectLst/>
                        </a:rPr>
                        <a:t>الجدوى الاقتصادية للمشروع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spcAft>
                          <a:spcPts val="0"/>
                        </a:spcAft>
                      </a:pPr>
                      <a:r>
                        <a:rPr lang="ar-SA" sz="1200">
                          <a:effectLst/>
                        </a:rPr>
                        <a:t>د. سمية إبراهيم</a:t>
                      </a:r>
                      <a:endParaRPr lang="en-US" sz="1100">
                        <a:effectLst/>
                      </a:endParaRPr>
                    </a:p>
                    <a:p>
                      <a:pPr algn="r" rtl="1">
                        <a:spcAft>
                          <a:spcPts val="0"/>
                        </a:spcAft>
                      </a:pPr>
                      <a:r>
                        <a:rPr lang="ar-SA" sz="1200">
                          <a:effectLst/>
                        </a:rPr>
                        <a:t>د.سلمى محمد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23/05/1437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91074">
                <a:tc>
                  <a:txBody>
                    <a:bodyPr/>
                    <a:lstStyle/>
                    <a:p>
                      <a:pPr algn="just" rtl="1">
                        <a:spcAft>
                          <a:spcPts val="0"/>
                        </a:spcAft>
                      </a:pPr>
                      <a:r>
                        <a:rPr lang="ar-SA" sz="12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ar-SA"/>
                    </a:p>
                  </a:txBody>
                  <a:tcPr/>
                </a:tc>
                <a:tc>
                  <a:txBody>
                    <a:bodyPr/>
                    <a:lstStyle/>
                    <a:p>
                      <a:pPr algn="just" rtl="1">
                        <a:spcAft>
                          <a:spcPts val="0"/>
                        </a:spcAft>
                      </a:pPr>
                      <a:r>
                        <a:rPr lang="ar-SA" sz="1200">
                          <a:effectLst/>
                        </a:rPr>
                        <a:t>إعداد خطوات مراحل المشروع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spcAft>
                          <a:spcPts val="0"/>
                        </a:spcAft>
                      </a:pPr>
                      <a:r>
                        <a:rPr lang="ar-SA" sz="1200">
                          <a:effectLst/>
                        </a:rPr>
                        <a:t>د. بسّام الصالحي</a:t>
                      </a:r>
                      <a:endParaRPr lang="en-US" sz="1100">
                        <a:effectLst/>
                      </a:endParaRPr>
                    </a:p>
                    <a:p>
                      <a:pPr algn="r" rtl="1">
                        <a:spcAft>
                          <a:spcPts val="0"/>
                        </a:spcAft>
                      </a:pPr>
                      <a:r>
                        <a:rPr lang="ar-SA" sz="1200">
                          <a:effectLst/>
                        </a:rPr>
                        <a:t>أ. عبدالله بن علي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a:effectLst/>
                        </a:rPr>
                        <a:t>28/05/1437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91074">
                <a:tc>
                  <a:txBody>
                    <a:bodyPr/>
                    <a:lstStyle/>
                    <a:p>
                      <a:pPr algn="just" rtl="1">
                        <a:spcAft>
                          <a:spcPts val="0"/>
                        </a:spcAft>
                      </a:pPr>
                      <a:r>
                        <a:rPr lang="ar-SA" sz="12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ar-SA"/>
                    </a:p>
                  </a:txBody>
                  <a:tcPr/>
                </a:tc>
                <a:tc>
                  <a:txBody>
                    <a:bodyPr/>
                    <a:lstStyle/>
                    <a:p>
                      <a:pPr algn="just" rtl="1">
                        <a:spcAft>
                          <a:spcPts val="0"/>
                        </a:spcAft>
                      </a:pPr>
                      <a:r>
                        <a:rPr lang="ar-SA" sz="1200">
                          <a:effectLst/>
                        </a:rPr>
                        <a:t>إعداد خطوات مراحل المشروع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spcAft>
                          <a:spcPts val="0"/>
                        </a:spcAft>
                      </a:pPr>
                      <a:r>
                        <a:rPr lang="ar-SA" sz="1200">
                          <a:effectLst/>
                        </a:rPr>
                        <a:t>د. بسّام الصالحي</a:t>
                      </a:r>
                      <a:endParaRPr lang="en-US" sz="1100">
                        <a:effectLst/>
                      </a:endParaRPr>
                    </a:p>
                    <a:p>
                      <a:pPr algn="r" rtl="1">
                        <a:spcAft>
                          <a:spcPts val="0"/>
                        </a:spcAft>
                      </a:pPr>
                      <a:r>
                        <a:rPr lang="ar-SA" sz="1200">
                          <a:effectLst/>
                        </a:rPr>
                        <a:t>أ. عبدالله بن علي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spcAft>
                          <a:spcPts val="0"/>
                        </a:spcAft>
                      </a:pPr>
                      <a:r>
                        <a:rPr lang="ar-SA" sz="1200" dirty="0">
                          <a:effectLst/>
                        </a:rPr>
                        <a:t>29/05/1437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5" name="Rectangle 1"/>
          <p:cNvSpPr>
            <a:spLocks noChangeArrowheads="1"/>
          </p:cNvSpPr>
          <p:nvPr/>
        </p:nvSpPr>
        <p:spPr bwMode="auto">
          <a:xfrm>
            <a:off x="1378635" y="457509"/>
            <a:ext cx="9411286"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ar-SA"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كلية إدارة الأعمال تختتم برنامجها التدريبي من دورات في محاور الملتقى التحضيري للمؤتمر الطلابي السابع</a:t>
            </a:r>
            <a:endParaRPr kumimoji="0" lang="en-US" altLang="ar-SA" sz="14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ar-SA"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في ظل تواصل الجامعةُ واستعداداتها لإقامة الملتقى التحضيري للمؤتمر الطلابي السابع ، والذي يقام تحت شعار نحو إبداع معرفي وجيل قيادي متميز، وانطلاقاً من رؤية كلية إدارة الأعمال وهدفها الاستراتيجي المتمثل في المشاركة الفاعلة على مستوى الجامعة، ووفقاً للمحاور التي أدرجت في برنامج المؤتمر، فقد شاركت الكلية بتأطير وتحفيز الطلاب من خلال مسار صناعة الأعمال، أنهت الكلية البرنامج التدريبي والمكون من عدة دورات في محاور الملتقى التحضيري للمؤتمر الطلابي السابع فقد تم تنفيذ 6 دورات تدريبية للطلاب و الطالبات في محاور الملتقى على النحو التالي:</a:t>
            </a:r>
          </a:p>
          <a:p>
            <a:pPr marL="0" marR="0" lvl="0" indent="0" algn="just" defTabSz="914400" rtl="1" eaLnBrk="0" fontAlgn="base" latinLnBrk="0" hangingPunct="0">
              <a:lnSpc>
                <a:spcPct val="100000"/>
              </a:lnSpc>
              <a:spcBef>
                <a:spcPct val="0"/>
              </a:spcBef>
              <a:spcAft>
                <a:spcPct val="0"/>
              </a:spcAft>
              <a:buClrTx/>
              <a:buSzTx/>
              <a:buFontTx/>
              <a:buNone/>
              <a:tabLst/>
            </a:pPr>
            <a:endParaRPr lang="ar-SA" altLang="ar-SA" sz="1400" dirty="0">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ar-SA" altLang="ar-SA" sz="14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lang="ar-SA" altLang="ar-SA" sz="1400" dirty="0">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ar-SA" altLang="ar-SA" sz="14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lang="ar-SA" altLang="ar-SA" sz="1400" dirty="0">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ar-SA" altLang="ar-SA" sz="14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lang="ar-SA" altLang="ar-SA" sz="1400" dirty="0">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ar-SA" altLang="ar-SA" sz="14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lang="ar-SA" altLang="ar-SA" sz="1400" dirty="0">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ar-SA" altLang="ar-SA" sz="14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lang="ar-SA" altLang="ar-SA" sz="1400" dirty="0">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ar-SA" altLang="ar-SA" sz="14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ar-SA"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في ختام البرنامج تقدّم سعادة عميد الكلية الدكتور سعد بن محمد </a:t>
            </a:r>
            <a:r>
              <a:rPr kumimoji="0" lang="ar-SA" altLang="ar-SA"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الفليّح</a:t>
            </a:r>
            <a:r>
              <a:rPr kumimoji="0" lang="ar-SA" altLang="ar-SA"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بكلمة شكر لأعضاء هيئة التدريس مقدمي الدورات وعلى مساهمتهم لدفع الطلاب على الابتكار وصناعة الأعمال وعلى جهودهم المبذولة للرقي بالطلاب لمستويات تدعو للفخر والاعتزاز والشكر لما حققته الكلية من نجاح وإيجابيات كبيرة تنعكس على الطلبة أولاً وعلى الكلية والمجتمع ثانياً. والشكر الجزيل إلى معالي مدير الجامعة د. خالد بن سعد المقرن على دعمه الكبير لهذا الملتقى ورعايته لفعالياته ، كما قدّم شكره وتقديره لسعادة رئيس اللجنة </a:t>
            </a:r>
            <a:r>
              <a:rPr kumimoji="0" lang="ar-SA" altLang="ar-SA" sz="14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الإشرافية</a:t>
            </a:r>
            <a:r>
              <a:rPr kumimoji="0" lang="ar-SA" altLang="ar-SA"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للمؤتمر الطلابي السابع د. أحمد بن علي الرميح على متابعته وتوجيهه المستمر . </a:t>
            </a:r>
            <a:endParaRPr kumimoji="0" lang="en-US" altLang="ar-SA"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ar-SA"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7607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285</Words>
  <Application>Microsoft Office PowerPoint</Application>
  <PresentationFormat>ملء الشاشة</PresentationFormat>
  <Paragraphs>48</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2016-03-12T21:07:41Z</dcterms:created>
  <dcterms:modified xsi:type="dcterms:W3CDTF">2016-03-12T21:09:51Z</dcterms:modified>
</cp:coreProperties>
</file>