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8" d="100"/>
          <a:sy n="68" d="100"/>
        </p:scale>
        <p:origin x="79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0A3DDACF-E05E-429D-A93D-476F6B5F19AB}" type="datetimeFigureOut">
              <a:rPr lang="ar-SA" smtClean="0"/>
              <a:t>04/06/37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01EFEA4-6364-4B92-974D-FD0C23343DEF}" type="slidenum">
              <a:rPr lang="ar-SA" smtClean="0"/>
              <a:t>‹#›</a:t>
            </a:fld>
            <a:endParaRPr lang="ar-SA"/>
          </a:p>
        </p:txBody>
      </p:sp>
    </p:spTree>
    <p:extLst>
      <p:ext uri="{BB962C8B-B14F-4D97-AF65-F5344CB8AC3E}">
        <p14:creationId xmlns:p14="http://schemas.microsoft.com/office/powerpoint/2010/main" val="1058856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A3DDACF-E05E-429D-A93D-476F6B5F19AB}" type="datetimeFigureOut">
              <a:rPr lang="ar-SA" smtClean="0"/>
              <a:t>04/06/37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01EFEA4-6364-4B92-974D-FD0C23343DEF}" type="slidenum">
              <a:rPr lang="ar-SA" smtClean="0"/>
              <a:t>‹#›</a:t>
            </a:fld>
            <a:endParaRPr lang="ar-SA"/>
          </a:p>
        </p:txBody>
      </p:sp>
    </p:spTree>
    <p:extLst>
      <p:ext uri="{BB962C8B-B14F-4D97-AF65-F5344CB8AC3E}">
        <p14:creationId xmlns:p14="http://schemas.microsoft.com/office/powerpoint/2010/main" val="729646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A3DDACF-E05E-429D-A93D-476F6B5F19AB}" type="datetimeFigureOut">
              <a:rPr lang="ar-SA" smtClean="0"/>
              <a:t>04/06/37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01EFEA4-6364-4B92-974D-FD0C23343DEF}" type="slidenum">
              <a:rPr lang="ar-SA" smtClean="0"/>
              <a:t>‹#›</a:t>
            </a:fld>
            <a:endParaRPr lang="ar-SA"/>
          </a:p>
        </p:txBody>
      </p:sp>
    </p:spTree>
    <p:extLst>
      <p:ext uri="{BB962C8B-B14F-4D97-AF65-F5344CB8AC3E}">
        <p14:creationId xmlns:p14="http://schemas.microsoft.com/office/powerpoint/2010/main" val="1731567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0A3DDACF-E05E-429D-A93D-476F6B5F19AB}" type="datetimeFigureOut">
              <a:rPr lang="ar-SA" smtClean="0"/>
              <a:t>04/06/37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01EFEA4-6364-4B92-974D-FD0C23343DEF}" type="slidenum">
              <a:rPr lang="ar-SA" smtClean="0"/>
              <a:t>‹#›</a:t>
            </a:fld>
            <a:endParaRPr lang="ar-SA"/>
          </a:p>
        </p:txBody>
      </p:sp>
    </p:spTree>
    <p:extLst>
      <p:ext uri="{BB962C8B-B14F-4D97-AF65-F5344CB8AC3E}">
        <p14:creationId xmlns:p14="http://schemas.microsoft.com/office/powerpoint/2010/main" val="1788121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A3DDACF-E05E-429D-A93D-476F6B5F19AB}" type="datetimeFigureOut">
              <a:rPr lang="ar-SA" smtClean="0"/>
              <a:t>04/06/37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01EFEA4-6364-4B92-974D-FD0C23343DEF}" type="slidenum">
              <a:rPr lang="ar-SA" smtClean="0"/>
              <a:t>‹#›</a:t>
            </a:fld>
            <a:endParaRPr lang="ar-SA"/>
          </a:p>
        </p:txBody>
      </p:sp>
    </p:spTree>
    <p:extLst>
      <p:ext uri="{BB962C8B-B14F-4D97-AF65-F5344CB8AC3E}">
        <p14:creationId xmlns:p14="http://schemas.microsoft.com/office/powerpoint/2010/main" val="3436194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0A3DDACF-E05E-429D-A93D-476F6B5F19AB}" type="datetimeFigureOut">
              <a:rPr lang="ar-SA" smtClean="0"/>
              <a:t>04/06/37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01EFEA4-6364-4B92-974D-FD0C23343DEF}" type="slidenum">
              <a:rPr lang="ar-SA" smtClean="0"/>
              <a:t>‹#›</a:t>
            </a:fld>
            <a:endParaRPr lang="ar-SA"/>
          </a:p>
        </p:txBody>
      </p:sp>
    </p:spTree>
    <p:extLst>
      <p:ext uri="{BB962C8B-B14F-4D97-AF65-F5344CB8AC3E}">
        <p14:creationId xmlns:p14="http://schemas.microsoft.com/office/powerpoint/2010/main" val="902707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0A3DDACF-E05E-429D-A93D-476F6B5F19AB}" type="datetimeFigureOut">
              <a:rPr lang="ar-SA" smtClean="0"/>
              <a:t>04/06/37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201EFEA4-6364-4B92-974D-FD0C23343DEF}" type="slidenum">
              <a:rPr lang="ar-SA" smtClean="0"/>
              <a:t>‹#›</a:t>
            </a:fld>
            <a:endParaRPr lang="ar-SA"/>
          </a:p>
        </p:txBody>
      </p:sp>
    </p:spTree>
    <p:extLst>
      <p:ext uri="{BB962C8B-B14F-4D97-AF65-F5344CB8AC3E}">
        <p14:creationId xmlns:p14="http://schemas.microsoft.com/office/powerpoint/2010/main" val="3464747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0A3DDACF-E05E-429D-A93D-476F6B5F19AB}" type="datetimeFigureOut">
              <a:rPr lang="ar-SA" smtClean="0"/>
              <a:t>04/06/37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201EFEA4-6364-4B92-974D-FD0C23343DEF}" type="slidenum">
              <a:rPr lang="ar-SA" smtClean="0"/>
              <a:t>‹#›</a:t>
            </a:fld>
            <a:endParaRPr lang="ar-SA"/>
          </a:p>
        </p:txBody>
      </p:sp>
    </p:spTree>
    <p:extLst>
      <p:ext uri="{BB962C8B-B14F-4D97-AF65-F5344CB8AC3E}">
        <p14:creationId xmlns:p14="http://schemas.microsoft.com/office/powerpoint/2010/main" val="2179444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A3DDACF-E05E-429D-A93D-476F6B5F19AB}" type="datetimeFigureOut">
              <a:rPr lang="ar-SA" smtClean="0"/>
              <a:t>04/06/37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201EFEA4-6364-4B92-974D-FD0C23343DEF}" type="slidenum">
              <a:rPr lang="ar-SA" smtClean="0"/>
              <a:t>‹#›</a:t>
            </a:fld>
            <a:endParaRPr lang="ar-SA"/>
          </a:p>
        </p:txBody>
      </p:sp>
    </p:spTree>
    <p:extLst>
      <p:ext uri="{BB962C8B-B14F-4D97-AF65-F5344CB8AC3E}">
        <p14:creationId xmlns:p14="http://schemas.microsoft.com/office/powerpoint/2010/main" val="4031324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A3DDACF-E05E-429D-A93D-476F6B5F19AB}" type="datetimeFigureOut">
              <a:rPr lang="ar-SA" smtClean="0"/>
              <a:t>04/06/37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01EFEA4-6364-4B92-974D-FD0C23343DEF}" type="slidenum">
              <a:rPr lang="ar-SA" smtClean="0"/>
              <a:t>‹#›</a:t>
            </a:fld>
            <a:endParaRPr lang="ar-SA"/>
          </a:p>
        </p:txBody>
      </p:sp>
    </p:spTree>
    <p:extLst>
      <p:ext uri="{BB962C8B-B14F-4D97-AF65-F5344CB8AC3E}">
        <p14:creationId xmlns:p14="http://schemas.microsoft.com/office/powerpoint/2010/main" val="3983081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A3DDACF-E05E-429D-A93D-476F6B5F19AB}" type="datetimeFigureOut">
              <a:rPr lang="ar-SA" smtClean="0"/>
              <a:t>04/06/37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01EFEA4-6364-4B92-974D-FD0C23343DEF}" type="slidenum">
              <a:rPr lang="ar-SA" smtClean="0"/>
              <a:t>‹#›</a:t>
            </a:fld>
            <a:endParaRPr lang="ar-SA"/>
          </a:p>
        </p:txBody>
      </p:sp>
    </p:spTree>
    <p:extLst>
      <p:ext uri="{BB962C8B-B14F-4D97-AF65-F5344CB8AC3E}">
        <p14:creationId xmlns:p14="http://schemas.microsoft.com/office/powerpoint/2010/main" val="3889853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A3DDACF-E05E-429D-A93D-476F6B5F19AB}" type="datetimeFigureOut">
              <a:rPr lang="ar-SA" smtClean="0"/>
              <a:t>04/06/37</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01EFEA4-6364-4B92-974D-FD0C23343DEF}" type="slidenum">
              <a:rPr lang="ar-SA" smtClean="0"/>
              <a:t>‹#›</a:t>
            </a:fld>
            <a:endParaRPr lang="ar-SA"/>
          </a:p>
        </p:txBody>
      </p:sp>
    </p:spTree>
    <p:extLst>
      <p:ext uri="{BB962C8B-B14F-4D97-AF65-F5344CB8AC3E}">
        <p14:creationId xmlns:p14="http://schemas.microsoft.com/office/powerpoint/2010/main" val="2239393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extLst>
              <p:ext uri="{D42A27DB-BD31-4B8C-83A1-F6EECF244321}">
                <p14:modId xmlns:p14="http://schemas.microsoft.com/office/powerpoint/2010/main" val="1004453268"/>
              </p:ext>
            </p:extLst>
          </p:nvPr>
        </p:nvGraphicFramePr>
        <p:xfrm>
          <a:off x="3045655" y="1711191"/>
          <a:ext cx="5458265" cy="2263226"/>
        </p:xfrm>
        <a:graphic>
          <a:graphicData uri="http://schemas.openxmlformats.org/drawingml/2006/table">
            <a:tbl>
              <a:tblPr rtl="1" firstRow="1" firstCol="1" bandRow="1">
                <a:tableStyleId>{5C22544A-7EE6-4342-B048-85BDC9FD1C3A}</a:tableStyleId>
              </a:tblPr>
              <a:tblGrid>
                <a:gridCol w="341429"/>
                <a:gridCol w="743558"/>
                <a:gridCol w="2281628"/>
                <a:gridCol w="1152451"/>
                <a:gridCol w="939199"/>
              </a:tblGrid>
              <a:tr h="202055">
                <a:tc>
                  <a:txBody>
                    <a:bodyPr/>
                    <a:lstStyle/>
                    <a:p>
                      <a:pPr algn="just" rtl="1">
                        <a:spcAft>
                          <a:spcPts val="0"/>
                        </a:spcAft>
                      </a:pPr>
                      <a:r>
                        <a:rPr lang="ar-SA" sz="1200" dirty="0">
                          <a:effectLst/>
                        </a:rPr>
                        <a:t>م</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rtl="1">
                        <a:spcAft>
                          <a:spcPts val="0"/>
                        </a:spcAft>
                      </a:pPr>
                      <a:r>
                        <a:rPr lang="ar-SA" sz="1200">
                          <a:effectLst/>
                        </a:rPr>
                        <a:t>المحور</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rtl="1">
                        <a:spcAft>
                          <a:spcPts val="0"/>
                        </a:spcAft>
                      </a:pPr>
                      <a:r>
                        <a:rPr lang="ar-SA" sz="1200">
                          <a:effectLst/>
                        </a:rPr>
                        <a:t>عنوان الدورة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rtl="1">
                        <a:spcAft>
                          <a:spcPts val="0"/>
                        </a:spcAft>
                      </a:pPr>
                      <a:r>
                        <a:rPr lang="ar-SA" sz="1200">
                          <a:effectLst/>
                        </a:rPr>
                        <a:t>مقدم الدورة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rtl="1">
                        <a:spcAft>
                          <a:spcPts val="0"/>
                        </a:spcAft>
                      </a:pPr>
                      <a:r>
                        <a:rPr lang="ar-SA" sz="1200">
                          <a:effectLst/>
                        </a:rPr>
                        <a:t>التاريخ</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312859">
                <a:tc>
                  <a:txBody>
                    <a:bodyPr/>
                    <a:lstStyle/>
                    <a:p>
                      <a:pPr algn="just" rtl="1">
                        <a:spcAft>
                          <a:spcPts val="0"/>
                        </a:spcAft>
                      </a:pPr>
                      <a:r>
                        <a:rPr lang="ar-SA" sz="12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rowSpan="6">
                  <a:txBody>
                    <a:bodyPr/>
                    <a:lstStyle/>
                    <a:p>
                      <a:pPr algn="ctr" rtl="1">
                        <a:spcAft>
                          <a:spcPts val="0"/>
                        </a:spcAft>
                      </a:pPr>
                      <a:r>
                        <a:rPr lang="ar-SA" sz="1200" dirty="0">
                          <a:effectLst/>
                        </a:rPr>
                        <a:t>صناعة الأعمال</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rtl="1">
                        <a:spcAft>
                          <a:spcPts val="0"/>
                        </a:spcAft>
                      </a:pPr>
                      <a:r>
                        <a:rPr lang="ar-SA" sz="1200">
                          <a:effectLst/>
                        </a:rPr>
                        <a:t>العصف الذهني وفن الإبداع والابتكار</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rtl="1">
                        <a:spcAft>
                          <a:spcPts val="0"/>
                        </a:spcAft>
                      </a:pPr>
                      <a:r>
                        <a:rPr lang="ar-SA" sz="1200">
                          <a:effectLst/>
                        </a:rPr>
                        <a:t>د. البشير العريضي</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rtl="1">
                        <a:spcAft>
                          <a:spcPts val="0"/>
                        </a:spcAft>
                      </a:pPr>
                      <a:r>
                        <a:rPr lang="ar-SA" sz="1200">
                          <a:effectLst/>
                        </a:rPr>
                        <a:t>20/05/1437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234644">
                <a:tc>
                  <a:txBody>
                    <a:bodyPr/>
                    <a:lstStyle/>
                    <a:p>
                      <a:pPr algn="just" rtl="1">
                        <a:spcAft>
                          <a:spcPts val="0"/>
                        </a:spcAft>
                      </a:pPr>
                      <a:r>
                        <a:rPr lang="ar-SA" sz="12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vMerge="1">
                  <a:txBody>
                    <a:bodyPr/>
                    <a:lstStyle/>
                    <a:p>
                      <a:pPr rtl="1"/>
                      <a:endParaRPr lang="ar-SA"/>
                    </a:p>
                  </a:txBody>
                  <a:tcPr/>
                </a:tc>
                <a:tc>
                  <a:txBody>
                    <a:bodyPr/>
                    <a:lstStyle/>
                    <a:p>
                      <a:pPr algn="just" rtl="1">
                        <a:spcAft>
                          <a:spcPts val="0"/>
                        </a:spcAft>
                      </a:pPr>
                      <a:r>
                        <a:rPr lang="ar-SA" sz="1200">
                          <a:effectLst/>
                        </a:rPr>
                        <a:t>إدارة المشاريع الصغيرة والمتوسطة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rtl="1">
                        <a:spcAft>
                          <a:spcPts val="0"/>
                        </a:spcAft>
                      </a:pPr>
                      <a:r>
                        <a:rPr lang="ar-SA" sz="1200">
                          <a:effectLst/>
                        </a:rPr>
                        <a:t>د. صفوان المطالقة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rtl="1">
                        <a:spcAft>
                          <a:spcPts val="0"/>
                        </a:spcAft>
                      </a:pPr>
                      <a:r>
                        <a:rPr lang="ar-SA" sz="1200">
                          <a:effectLst/>
                        </a:rPr>
                        <a:t>21/05/1437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312859">
                <a:tc>
                  <a:txBody>
                    <a:bodyPr/>
                    <a:lstStyle/>
                    <a:p>
                      <a:pPr algn="just" rtl="1">
                        <a:spcAft>
                          <a:spcPts val="0"/>
                        </a:spcAft>
                      </a:pPr>
                      <a:r>
                        <a:rPr lang="ar-SA" sz="1200">
                          <a:effectLst/>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vMerge="1">
                  <a:txBody>
                    <a:bodyPr/>
                    <a:lstStyle/>
                    <a:p>
                      <a:pPr rtl="1"/>
                      <a:endParaRPr lang="ar-SA"/>
                    </a:p>
                  </a:txBody>
                  <a:tcPr/>
                </a:tc>
                <a:tc>
                  <a:txBody>
                    <a:bodyPr/>
                    <a:lstStyle/>
                    <a:p>
                      <a:pPr algn="just" rtl="1">
                        <a:spcAft>
                          <a:spcPts val="0"/>
                        </a:spcAft>
                      </a:pPr>
                      <a:r>
                        <a:rPr lang="ar-SA" sz="1200">
                          <a:effectLst/>
                        </a:rPr>
                        <a:t>مصادر الأفكار الاستثمارية، وكيفية تحويلها إلى مشروعات</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rtl="1">
                        <a:spcAft>
                          <a:spcPts val="0"/>
                        </a:spcAft>
                      </a:pPr>
                      <a:r>
                        <a:rPr lang="ar-SA" sz="1200">
                          <a:effectLst/>
                        </a:rPr>
                        <a:t>أ.د. طارق إسماعيل</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rtl="1">
                        <a:spcAft>
                          <a:spcPts val="0"/>
                        </a:spcAft>
                      </a:pPr>
                      <a:r>
                        <a:rPr lang="ar-SA" sz="1200">
                          <a:effectLst/>
                        </a:rPr>
                        <a:t>22/05/1437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312859">
                <a:tc>
                  <a:txBody>
                    <a:bodyPr/>
                    <a:lstStyle/>
                    <a:p>
                      <a:pPr algn="just" rtl="1">
                        <a:spcAft>
                          <a:spcPts val="0"/>
                        </a:spcAft>
                      </a:pPr>
                      <a:r>
                        <a:rPr lang="ar-SA" sz="1200">
                          <a:effectLst/>
                        </a:rPr>
                        <a:t>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vMerge="1">
                  <a:txBody>
                    <a:bodyPr/>
                    <a:lstStyle/>
                    <a:p>
                      <a:pPr rtl="1"/>
                      <a:endParaRPr lang="ar-SA"/>
                    </a:p>
                  </a:txBody>
                  <a:tcPr/>
                </a:tc>
                <a:tc>
                  <a:txBody>
                    <a:bodyPr/>
                    <a:lstStyle/>
                    <a:p>
                      <a:pPr algn="just" rtl="1">
                        <a:spcAft>
                          <a:spcPts val="0"/>
                        </a:spcAft>
                      </a:pPr>
                      <a:r>
                        <a:rPr lang="ar-SA" sz="1200">
                          <a:effectLst/>
                        </a:rPr>
                        <a:t>الجدوى الاقتصادية للمشروع</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spcAft>
                          <a:spcPts val="0"/>
                        </a:spcAft>
                      </a:pPr>
                      <a:r>
                        <a:rPr lang="ar-SA" sz="1200">
                          <a:effectLst/>
                        </a:rPr>
                        <a:t>د. سمية إبراهيم</a:t>
                      </a:r>
                      <a:endParaRPr lang="en-US" sz="1100">
                        <a:effectLst/>
                      </a:endParaRPr>
                    </a:p>
                    <a:p>
                      <a:pPr algn="r" rtl="1">
                        <a:spcAft>
                          <a:spcPts val="0"/>
                        </a:spcAft>
                      </a:pPr>
                      <a:r>
                        <a:rPr lang="ar-SA" sz="1200">
                          <a:effectLst/>
                        </a:rPr>
                        <a:t>د.سلمى محمد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rtl="1">
                        <a:spcAft>
                          <a:spcPts val="0"/>
                        </a:spcAft>
                      </a:pPr>
                      <a:r>
                        <a:rPr lang="ar-SA" sz="1200">
                          <a:effectLst/>
                        </a:rPr>
                        <a:t>23/05/1437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391074">
                <a:tc>
                  <a:txBody>
                    <a:bodyPr/>
                    <a:lstStyle/>
                    <a:p>
                      <a:pPr algn="just" rtl="1">
                        <a:spcAft>
                          <a:spcPts val="0"/>
                        </a:spcAft>
                      </a:pPr>
                      <a:r>
                        <a:rPr lang="ar-SA" sz="1200">
                          <a:effectLst/>
                        </a:rPr>
                        <a:t>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vMerge="1">
                  <a:txBody>
                    <a:bodyPr/>
                    <a:lstStyle/>
                    <a:p>
                      <a:pPr rtl="1"/>
                      <a:endParaRPr lang="ar-SA"/>
                    </a:p>
                  </a:txBody>
                  <a:tcPr/>
                </a:tc>
                <a:tc>
                  <a:txBody>
                    <a:bodyPr/>
                    <a:lstStyle/>
                    <a:p>
                      <a:pPr algn="just" rtl="1">
                        <a:spcAft>
                          <a:spcPts val="0"/>
                        </a:spcAft>
                      </a:pPr>
                      <a:r>
                        <a:rPr lang="ar-SA" sz="1200">
                          <a:effectLst/>
                        </a:rPr>
                        <a:t>إعداد خطوات مراحل المشروع</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spcAft>
                          <a:spcPts val="0"/>
                        </a:spcAft>
                      </a:pPr>
                      <a:r>
                        <a:rPr lang="ar-SA" sz="1200">
                          <a:effectLst/>
                        </a:rPr>
                        <a:t>د. بسّام الصالحي</a:t>
                      </a:r>
                      <a:endParaRPr lang="en-US" sz="1100">
                        <a:effectLst/>
                      </a:endParaRPr>
                    </a:p>
                    <a:p>
                      <a:pPr algn="r" rtl="1">
                        <a:spcAft>
                          <a:spcPts val="0"/>
                        </a:spcAft>
                      </a:pPr>
                      <a:r>
                        <a:rPr lang="ar-SA" sz="1200">
                          <a:effectLst/>
                        </a:rPr>
                        <a:t>أ. عبدالله بن علي</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rtl="1">
                        <a:spcAft>
                          <a:spcPts val="0"/>
                        </a:spcAft>
                      </a:pPr>
                      <a:r>
                        <a:rPr lang="ar-SA" sz="1200">
                          <a:effectLst/>
                        </a:rPr>
                        <a:t>28/05/1437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391074">
                <a:tc>
                  <a:txBody>
                    <a:bodyPr/>
                    <a:lstStyle/>
                    <a:p>
                      <a:pPr algn="just" rtl="1">
                        <a:spcAft>
                          <a:spcPts val="0"/>
                        </a:spcAft>
                      </a:pPr>
                      <a:r>
                        <a:rPr lang="ar-SA" sz="1200">
                          <a:effectLst/>
                        </a:rPr>
                        <a:t>6</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vMerge="1">
                  <a:txBody>
                    <a:bodyPr/>
                    <a:lstStyle/>
                    <a:p>
                      <a:pPr rtl="1"/>
                      <a:endParaRPr lang="ar-SA"/>
                    </a:p>
                  </a:txBody>
                  <a:tcPr/>
                </a:tc>
                <a:tc>
                  <a:txBody>
                    <a:bodyPr/>
                    <a:lstStyle/>
                    <a:p>
                      <a:pPr algn="just" rtl="1">
                        <a:spcAft>
                          <a:spcPts val="0"/>
                        </a:spcAft>
                      </a:pPr>
                      <a:r>
                        <a:rPr lang="ar-SA" sz="1200">
                          <a:effectLst/>
                        </a:rPr>
                        <a:t>إعداد خطوات مراحل المشروع</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rtl="1">
                        <a:spcAft>
                          <a:spcPts val="0"/>
                        </a:spcAft>
                      </a:pPr>
                      <a:r>
                        <a:rPr lang="ar-SA" sz="1200">
                          <a:effectLst/>
                        </a:rPr>
                        <a:t>د. بسّام الصالحي</a:t>
                      </a:r>
                      <a:endParaRPr lang="en-US" sz="1100">
                        <a:effectLst/>
                      </a:endParaRPr>
                    </a:p>
                    <a:p>
                      <a:pPr algn="r" rtl="1">
                        <a:spcAft>
                          <a:spcPts val="0"/>
                        </a:spcAft>
                      </a:pPr>
                      <a:r>
                        <a:rPr lang="ar-SA" sz="1200">
                          <a:effectLst/>
                        </a:rPr>
                        <a:t>أ. عبدالله بن علي</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rtl="1">
                        <a:spcAft>
                          <a:spcPts val="0"/>
                        </a:spcAft>
                      </a:pPr>
                      <a:r>
                        <a:rPr lang="ar-SA" sz="1200" dirty="0">
                          <a:effectLst/>
                        </a:rPr>
                        <a:t>29/05/1437</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bl>
          </a:graphicData>
        </a:graphic>
      </p:graphicFrame>
      <p:sp>
        <p:nvSpPr>
          <p:cNvPr id="5" name="Rectangle 1"/>
          <p:cNvSpPr>
            <a:spLocks noChangeArrowheads="1"/>
          </p:cNvSpPr>
          <p:nvPr/>
        </p:nvSpPr>
        <p:spPr bwMode="auto">
          <a:xfrm>
            <a:off x="1378635" y="457509"/>
            <a:ext cx="9411286" cy="5047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SA" altLang="ar-SA" b="1" i="0" u="sng"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كلية إدارة الأعمال تختتم برنامجها التدريبي من دورات في محاور الملتقى التحضيري للمؤتمر الطلابي السابع</a:t>
            </a:r>
            <a:endParaRPr kumimoji="0" lang="en-US" altLang="ar-SA" sz="1400" b="0" i="0" u="none" strike="noStrike" cap="none" normalizeH="0" baseline="0" dirty="0" smtClean="0">
              <a:ln>
                <a:noFill/>
              </a:ln>
              <a:solidFill>
                <a:schemeClr val="tx1"/>
              </a:solidFill>
              <a:effectLst/>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altLang="ar-SA"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في ظل تواصل الجامعةُ واستعداداتها لإقامة الملتقى التحضيري للمؤتمر الطلابي السابع ، والذي يقام تحت شعار نحو إبداع معرفي وجيل قيادي متميز، وانطلاقاً من رؤية كلية إدارة الأعمال وهدفها الاستراتيجي المتمثل في المشاركة الفاعلة على مستوى الجامعة، ووفقاً للمحاور التي أدرجت في برنامج المؤتمر، فقد شاركت الكلية بتأطير وتحفيز الطلاب من خلال مسار صناعة الأعمال، أنهت الكلية البرنامج التدريبي والمكون من عدة دورات في محاور الملتقى التحضيري للمؤتمر الطلابي السابع فقد تم تنفيذ 6 دورات تدريبية للطلاب و الطالبات في محاور الملتقى على النحو التالي:</a:t>
            </a:r>
          </a:p>
          <a:p>
            <a:pPr marL="0" marR="0" lvl="0" indent="0" algn="just" defTabSz="914400" rtl="1" eaLnBrk="0" fontAlgn="base" latinLnBrk="0" hangingPunct="0">
              <a:lnSpc>
                <a:spcPct val="100000"/>
              </a:lnSpc>
              <a:spcBef>
                <a:spcPct val="0"/>
              </a:spcBef>
              <a:spcAft>
                <a:spcPct val="0"/>
              </a:spcAft>
              <a:buClrTx/>
              <a:buSzTx/>
              <a:buFontTx/>
              <a:buNone/>
              <a:tabLst/>
            </a:pPr>
            <a:endParaRPr lang="ar-SA" altLang="ar-SA" sz="1400" dirty="0">
              <a:latin typeface="Calibri" panose="020F0502020204030204" pitchFamily="34" charset="0"/>
              <a:cs typeface="Arial" panose="020B0604020202020204"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endParaRPr kumimoji="0" lang="ar-SA" altLang="ar-SA" sz="1400" b="0"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endParaRPr lang="ar-SA" altLang="ar-SA" sz="1400" dirty="0">
              <a:latin typeface="Calibri" panose="020F0502020204030204" pitchFamily="34" charset="0"/>
              <a:cs typeface="Arial" panose="020B0604020202020204"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endParaRPr kumimoji="0" lang="ar-SA" altLang="ar-SA" sz="1400" b="0"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endParaRPr lang="ar-SA" altLang="ar-SA" sz="1400" dirty="0">
              <a:latin typeface="Calibri" panose="020F0502020204030204" pitchFamily="34" charset="0"/>
              <a:cs typeface="Arial" panose="020B0604020202020204"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endParaRPr kumimoji="0" lang="ar-SA" altLang="ar-SA" sz="1400" b="0"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endParaRPr lang="ar-SA" altLang="ar-SA" sz="1400" dirty="0">
              <a:latin typeface="Calibri" panose="020F0502020204030204" pitchFamily="34" charset="0"/>
              <a:cs typeface="Arial" panose="020B0604020202020204"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endParaRPr kumimoji="0" lang="ar-SA" altLang="ar-SA" sz="1400" b="0"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endParaRPr lang="ar-SA" altLang="ar-SA" sz="1400" dirty="0">
              <a:latin typeface="Calibri" panose="020F0502020204030204" pitchFamily="34" charset="0"/>
              <a:cs typeface="Arial" panose="020B0604020202020204"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endParaRPr kumimoji="0" lang="ar-SA" altLang="ar-SA" sz="1400" b="0"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endParaRPr lang="ar-SA" altLang="ar-SA" sz="1400" dirty="0">
              <a:latin typeface="Calibri" panose="020F0502020204030204" pitchFamily="34" charset="0"/>
              <a:cs typeface="Arial" panose="020B0604020202020204"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endParaRPr kumimoji="0" lang="ar-SA" altLang="ar-SA" sz="1400" b="0" i="0" u="none" strike="noStrike" cap="none" normalizeH="0" baseline="0" dirty="0" smtClean="0">
              <a:ln>
                <a:noFill/>
              </a:ln>
              <a:solidFill>
                <a:schemeClr val="tx1"/>
              </a:solidFill>
              <a:effectLst/>
              <a:latin typeface="Calibri" panose="020F0502020204030204" pitchFamily="34" charset="0"/>
              <a:cs typeface="Arial" panose="020B0604020202020204"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SA" altLang="ar-SA"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في ختام البرنامج تقدّم سعادة عميد الكلية الدكتور سعد بن محمد </a:t>
            </a:r>
            <a:r>
              <a:rPr kumimoji="0" lang="ar-SA" altLang="ar-SA" sz="14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الفليّح</a:t>
            </a:r>
            <a:r>
              <a:rPr kumimoji="0" lang="ar-SA" altLang="ar-SA"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بكلمة شكر لأعضاء هيئة التدريس مقدمي الدورات وعلى مساهمتهم لدفع الطلاب على الابتكار وصناعة الأعمال وعلى جهودهم المبذولة للرقي بالطلاب لمستويات تدعو للفخر والاعتزاز والشكر لما حققته الكلية من نجاح وإيجابيات كبيرة تنعكس على الطلبة أولاً وعلى الكلية والمجتمع ثانياً. والشكر الجزيل إلى معالي مدير الجامعة د. خالد بن سعد المقرن على دعمه الكبير لهذا الملتقى ورعايته لفعالياته ، كما قدّم شكره وتقديره لسعادة رئيس اللجنة </a:t>
            </a:r>
            <a:r>
              <a:rPr kumimoji="0" lang="ar-SA" altLang="ar-SA" sz="1400" b="0"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الإشرافية</a:t>
            </a:r>
            <a:r>
              <a:rPr kumimoji="0" lang="ar-SA" altLang="ar-SA"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 للمؤتمر الطلابي السابع د. أحمد بن علي الرميح على متابعته وتوجيهه المستمر . </a:t>
            </a:r>
            <a:endParaRPr kumimoji="0" lang="en-US" altLang="ar-SA"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ar-SA"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76076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285</Words>
  <Application>Microsoft Office PowerPoint</Application>
  <PresentationFormat>ملء الشاشة</PresentationFormat>
  <Paragraphs>48</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2016-03-12T21:07:41Z</dcterms:created>
  <dcterms:modified xsi:type="dcterms:W3CDTF">2016-03-12T21:09:51Z</dcterms:modified>
</cp:coreProperties>
</file>