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428871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11664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216201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181700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297750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8FAFAC2-BA19-46BA-93CA-C7A12AA1BAF2}" type="datetimeFigureOut">
              <a:rPr lang="ar-SA" smtClean="0"/>
              <a:t>30/05/37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358978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8FAFAC2-BA19-46BA-93CA-C7A12AA1BAF2}" type="datetimeFigureOut">
              <a:rPr lang="ar-SA" smtClean="0"/>
              <a:t>30/05/37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443641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8FAFAC2-BA19-46BA-93CA-C7A12AA1BAF2}" type="datetimeFigureOut">
              <a:rPr lang="ar-SA" smtClean="0"/>
              <a:t>30/05/37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72745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8FAFAC2-BA19-46BA-93CA-C7A12AA1BAF2}" type="datetimeFigureOut">
              <a:rPr lang="ar-SA" smtClean="0"/>
              <a:t>30/05/37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341518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8FAFAC2-BA19-46BA-93CA-C7A12AA1BAF2}" type="datetimeFigureOut">
              <a:rPr lang="ar-SA" smtClean="0"/>
              <a:t>30/05/37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139345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8FAFAC2-BA19-46BA-93CA-C7A12AA1BAF2}" type="datetimeFigureOut">
              <a:rPr lang="ar-SA" smtClean="0"/>
              <a:t>30/05/37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AF9025-CFFF-4C1D-9C4B-E1EC5311859F}" type="slidenum">
              <a:rPr lang="ar-SA" smtClean="0"/>
              <a:t>‹#›</a:t>
            </a:fld>
            <a:endParaRPr lang="ar-SA"/>
          </a:p>
        </p:txBody>
      </p:sp>
    </p:spTree>
    <p:extLst>
      <p:ext uri="{BB962C8B-B14F-4D97-AF65-F5344CB8AC3E}">
        <p14:creationId xmlns:p14="http://schemas.microsoft.com/office/powerpoint/2010/main" val="295056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8FAFAC2-BA19-46BA-93CA-C7A12AA1BAF2}" type="datetimeFigureOut">
              <a:rPr lang="ar-SA" smtClean="0"/>
              <a:t>30/05/37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DAF9025-CFFF-4C1D-9C4B-E1EC5311859F}" type="slidenum">
              <a:rPr lang="ar-SA" smtClean="0"/>
              <a:t>‹#›</a:t>
            </a:fld>
            <a:endParaRPr lang="ar-SA"/>
          </a:p>
        </p:txBody>
      </p:sp>
    </p:spTree>
    <p:extLst>
      <p:ext uri="{BB962C8B-B14F-4D97-AF65-F5344CB8AC3E}">
        <p14:creationId xmlns:p14="http://schemas.microsoft.com/office/powerpoint/2010/main" val="41144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464025" y="1122363"/>
            <a:ext cx="11354936" cy="5114664"/>
          </a:xfrm>
        </p:spPr>
        <p:txBody>
          <a:bodyPr>
            <a:noAutofit/>
          </a:bodyPr>
          <a:lstStyle/>
          <a:p>
            <a:r>
              <a:rPr lang="ar-SA" sz="2400" dirty="0" smtClean="0"/>
              <a:t/>
            </a:r>
            <a:br>
              <a:rPr lang="ar-SA" sz="2400" dirty="0" smtClean="0"/>
            </a:br>
            <a:r>
              <a:rPr lang="ar-SA" sz="2400" b="1" u="sng" dirty="0" smtClean="0"/>
              <a:t>معالي مدير الجامعة يتسلم الخطة الاستراتيجية الثانية لكلية إدارة الأعمال</a:t>
            </a:r>
            <a:r>
              <a:rPr lang="ar-SA" sz="2400" dirty="0" smtClean="0"/>
              <a:t/>
            </a:r>
            <a:br>
              <a:rPr lang="ar-SA" sz="2400" dirty="0" smtClean="0"/>
            </a:br>
            <a:r>
              <a:rPr lang="ar-SA" sz="2400" dirty="0" smtClean="0"/>
              <a:t/>
            </a:r>
            <a:br>
              <a:rPr lang="ar-SA" sz="2400" dirty="0" smtClean="0"/>
            </a:br>
            <a:r>
              <a:rPr lang="ar-SA" sz="2400" dirty="0" smtClean="0"/>
              <a:t/>
            </a:r>
            <a:br>
              <a:rPr lang="ar-SA" sz="2400" dirty="0" smtClean="0"/>
            </a:br>
            <a:r>
              <a:rPr lang="ar-SA" sz="2400" dirty="0" smtClean="0"/>
              <a:t>تسلم معالي مدير الجامعة الدكتور خالد بن سعد المقرن الخطة الاستراتيجية الثانية لكلية إدارة الأعمال 1440هـ/2020م بمكتب معاليه بحضور سعادة وكيل الجامعة للشؤون التعليمية د. أحمد بن علي الرميح حيث قام سعادة عميد كلية إدارة الأعمال الدكتور سعد بن محمد </a:t>
            </a:r>
            <a:r>
              <a:rPr lang="ar-SA" sz="2400" dirty="0" err="1" smtClean="0"/>
              <a:t>الفليح</a:t>
            </a:r>
            <a:r>
              <a:rPr lang="ar-SA" sz="2400" dirty="0" smtClean="0"/>
              <a:t> يرافقه سعادة وكلاء الكلية ورؤساء الأقسام بتسليم الخطة الاستراتيجية الثانية لكلية إدارة الأعمال 1440هـ/2020م،حيث قدّم سعادة عميد كلية إدارة الأعمال عرضاً تفصيلياً للخطة الاستراتيجية الثانية للكلية، من خلال إيضاح مراحل إعدادها ، والآلية والمنهجية المتبعة في ذلك والتي تمثلت في النجاح بإعداد الخطة بالشكل الذي يتوافق مع سياق الخطة الاستراتيجية الثانية للجامعة 1440هـ/2020م ، وذكر سعادته أن هذا العمل هو نتاج تكاتف جميع أعضاء هيئة التدريس بالكلية ومجموعة من ورش العمل التي أقيمت خلال مراحل الإعداد، وقد اطلع معاليه خلال هذا اللقاء على الخطة ومحتوياتها واستمع الجميع إلى توجيهات معاليه ورؤيته عن كلية إدارة الأعمال، حيث قدّم معاليه  شكره لسعادة عميد كلية إدارة الأعمال، ولفريق العمل الذي قام بإعداد الخطة على كل الجهود المبذولة التي كانت خلف الكثير من الإنجازات والتطورات التي تشهدها الكلية، مؤكداً معاليه على بذل المزيد من الجهد في كل ما يخدم مصلحة الجامعة ومسيرتها.</a:t>
            </a:r>
            <a:br>
              <a:rPr lang="ar-SA" sz="2400" dirty="0" smtClean="0"/>
            </a:br>
            <a:r>
              <a:rPr lang="ar-SA" sz="2400" dirty="0" smtClean="0"/>
              <a:t>وفي ختام اللقاء تقدّم سعادة عميد كلية إدارة الأعمال باسمه ونيابة عن جميع منسوبي الكلية بالشكر والتقدير لمعاليه على دعمه المتواصل والمستمر للكلية النابع من حرصه على الرقي بمخرجاتها وأداء رسالتها نحو التميز والشراكة المجتمعية الفاعلة بتنفيذها وتذليل جميع العقبات. </a:t>
            </a:r>
            <a:endParaRPr lang="ar-SA" sz="2400" dirty="0"/>
          </a:p>
        </p:txBody>
      </p:sp>
    </p:spTree>
    <p:extLst>
      <p:ext uri="{BB962C8B-B14F-4D97-AF65-F5344CB8AC3E}">
        <p14:creationId xmlns:p14="http://schemas.microsoft.com/office/powerpoint/2010/main" val="385605915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1</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 معالي مدير الجامعة يتسلم الخطة الاستراتيجية الثانية لكلية إدارة الأعمال   تسلم معالي مدير الجامعة الدكتور خالد بن سعد المقرن الخطة الاستراتيجية الثانية لكلية إدارة الأعمال 1440هـ/2020م بمكتب معاليه بحضور سعادة وكيل الجامعة للشؤون التعليمية د. أحمد بن علي الرميح حيث قام سعادة عميد كلية إدارة الأعمال الدكتور سعد بن محمد الفليح يرافقه سعادة وكلاء الكلية ورؤساء الأقسام بتسليم الخطة الاستراتيجية الثانية لكلية إدارة الأعمال 1440هـ/2020م،حيث قدّم سعادة عميد كلية إدارة الأعمال عرضاً تفصيلياً للخطة الاستراتيجية الثانية للكلية، من خلال إيضاح مراحل إعدادها ، والآلية والمنهجية المتبعة في ذلك والتي تمثلت في النجاح بإعداد الخطة بالشكل الذي يتوافق مع سياق الخطة الاستراتيجية الثانية للجامعة 1440هـ/2020م ، وذكر سعادته أن هذا العمل هو نتاج تكاتف جميع أعضاء هيئة التدريس بالكلية ومجموعة من ورش العمل التي أقيمت خلال مراحل الإعداد، وقد اطلع معاليه خلال هذا اللقاء على الخطة ومحتوياتها واستمع الجميع إلى توجيهات معاليه ورؤيته عن كلية إدارة الأعمال، حيث قدّم معاليه  شكره لسعادة عميد كلية إدارة الأعمال، ولفريق العمل الذي قام بإعداد الخطة على كل الجهود المبذولة التي كانت خلف الكثير من الإنجازات والتطورات التي تشهدها الكلية، مؤكداً معاليه على بذل المزيد من الجهد في كل ما يخدم مصلحة الجامعة ومسيرتها. وفي ختام اللقاء تقدّم سعادة عميد كلية إدارة الأعمال باسمه ونيابة عن جميع منسوبي الكلية بالشكر والتقدير لمعاليه على دعمه المتواصل والمستمر للكلية النابع من حرصه على الرقي بمخرجاتها وأداء رسالتها نحو التميز والشراكة المجتمعية الفاعلة بتنفيذها وتذليل جميع العقبات.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معالي مدير الجامعة يتسلم الخطة الاستراتيجية الثانية لكلية إدارة الأعمال   تسلم معالي مدير الجامعة الدكتور خالد بن سعد المقرن الخطة الاستراتيجية الثانية لكلية إدارة الأعمال 1440هـ/2020م بمكتب معاليه بحضور سعادة وكيل الجامعة للشؤون التعليمية د. أحمد بن علي الرميح حيث قام سعادة عميد كلية إدارة الأعمال الدكتور سعد بن محمد الفليح يرافقه سعادة وكلاء الكلية ورؤساء الأقسام بتسليم الخطة الاستراتيجية الثانية لكلية إدارة الأعمال 1440هـ/2020م،حيث قدّم سعادة عميد كلية إدارة الأعمال عرضاً تفصيلياً للخطة الاستراتيجية الثانية للكلية، من خلال إيضاح مراحل إعدادها ، والآلية والمنهجية المتبعة في ذلك والتي تمثلت في النجاح بإعداد الخطة بالشكل الذي يتوافق مع سياق الخطة الاستراتيجية الثانية للجامعة 1440هـ/2020م ، وذكر سعادته أن هذا العمل هو نتاج تكاتف جميع أعضاء هيئة التدريس بالكلية ومجموعة من ورش العمل التي أقيمت خلال مراحل الإعداد، وقد اطلع معاليه خلال هذا اللقاء على الخطة ومحتوياتها واستمع الجميع إلى توجيهات معاليه ورؤيته عن كلية إدارة الأعمال، حيث قدّم معاليه  شكره لسعادة عميد كلية إدارة الأعمال، ولفريق العمل الذي قام بإعداد الخطة على كل الجهود المبذولة التي كانت خلف الكثير من الإنجازات والتطورات التي تشهدها الكلية، مؤكداً معاليه على بذل المزيد من الجهد في كل ما يخدم مصلحة الجامعة ومسيرتها. وفي ختام اللقاء تقدّم سعادة عميد كلية إدارة الأعمال باسمه ونيابة عن جميع منسوبي الكلية بالشكر والتقدير لمعاليه على دعمه المتواصل والمستمر للكلية النابع من حرصه على الرقي بمخرجاتها وأداء رسالتها نحو التميز والشراكة المجتمعية الفاعلة بتنفيذها وتذليل جميع العقبات. </dc:title>
  <dc:creator>HAMADA ADEL</dc:creator>
  <cp:lastModifiedBy>HAMADA ADEL</cp:lastModifiedBy>
  <cp:revision>1</cp:revision>
  <dcterms:created xsi:type="dcterms:W3CDTF">2016-03-09T17:33:30Z</dcterms:created>
  <dcterms:modified xsi:type="dcterms:W3CDTF">2016-03-09T17:34:22Z</dcterms:modified>
</cp:coreProperties>
</file>