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3FE8F08-355C-40AE-A07A-EE57509F575D}" type="datetimeFigureOut">
              <a:rPr lang="ar-SA" smtClean="0"/>
              <a:t>02/06/37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1238422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3FE8F08-355C-40AE-A07A-EE57509F575D}" type="datetimeFigureOut">
              <a:rPr lang="ar-SA" smtClean="0"/>
              <a:t>02/06/37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1386096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3FE8F08-355C-40AE-A07A-EE57509F575D}" type="datetimeFigureOut">
              <a:rPr lang="ar-SA" smtClean="0"/>
              <a:t>02/06/37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3549268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3FE8F08-355C-40AE-A07A-EE57509F575D}" type="datetimeFigureOut">
              <a:rPr lang="ar-SA" smtClean="0"/>
              <a:t>02/06/37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312095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3FE8F08-355C-40AE-A07A-EE57509F575D}" type="datetimeFigureOut">
              <a:rPr lang="ar-SA" smtClean="0"/>
              <a:t>02/06/37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408434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3FE8F08-355C-40AE-A07A-EE57509F575D}" type="datetimeFigureOut">
              <a:rPr lang="ar-SA" smtClean="0"/>
              <a:t>02/06/37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679161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3FE8F08-355C-40AE-A07A-EE57509F575D}" type="datetimeFigureOut">
              <a:rPr lang="ar-SA" smtClean="0"/>
              <a:t>02/06/37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28834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3FE8F08-355C-40AE-A07A-EE57509F575D}" type="datetimeFigureOut">
              <a:rPr lang="ar-SA" smtClean="0"/>
              <a:t>02/06/37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1424369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3FE8F08-355C-40AE-A07A-EE57509F575D}" type="datetimeFigureOut">
              <a:rPr lang="ar-SA" smtClean="0"/>
              <a:t>02/06/37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4050362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3FE8F08-355C-40AE-A07A-EE57509F575D}" type="datetimeFigureOut">
              <a:rPr lang="ar-SA" smtClean="0"/>
              <a:t>02/06/37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204495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3FE8F08-355C-40AE-A07A-EE57509F575D}" type="datetimeFigureOut">
              <a:rPr lang="ar-SA" smtClean="0"/>
              <a:t>02/06/37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C30DEF3-0553-416C-A5D4-9E162FF887FC}" type="slidenum">
              <a:rPr lang="ar-SA" smtClean="0"/>
              <a:t>‹#›</a:t>
            </a:fld>
            <a:endParaRPr lang="ar-SA"/>
          </a:p>
        </p:txBody>
      </p:sp>
    </p:spTree>
    <p:extLst>
      <p:ext uri="{BB962C8B-B14F-4D97-AF65-F5344CB8AC3E}">
        <p14:creationId xmlns:p14="http://schemas.microsoft.com/office/powerpoint/2010/main" val="200145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3FE8F08-355C-40AE-A07A-EE57509F575D}" type="datetimeFigureOut">
              <a:rPr lang="ar-SA" smtClean="0"/>
              <a:t>02/06/37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C30DEF3-0553-416C-A5D4-9E162FF887FC}" type="slidenum">
              <a:rPr lang="ar-SA" smtClean="0"/>
              <a:t>‹#›</a:t>
            </a:fld>
            <a:endParaRPr lang="ar-SA"/>
          </a:p>
        </p:txBody>
      </p:sp>
    </p:spTree>
    <p:extLst>
      <p:ext uri="{BB962C8B-B14F-4D97-AF65-F5344CB8AC3E}">
        <p14:creationId xmlns:p14="http://schemas.microsoft.com/office/powerpoint/2010/main" val="1055435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18615" y="1119554"/>
            <a:ext cx="11054685" cy="3137077"/>
          </a:xfrm>
          <a:prstGeom prst="rect">
            <a:avLst/>
          </a:prstGeom>
        </p:spPr>
        <p:txBody>
          <a:bodyPr wrap="square">
            <a:spAutoFit/>
          </a:bodyPr>
          <a:lstStyle/>
          <a:p>
            <a:pPr>
              <a:lnSpc>
                <a:spcPct val="107000"/>
              </a:lnSpc>
              <a:spcAft>
                <a:spcPts val="800"/>
              </a:spcAft>
            </a:pPr>
            <a:r>
              <a:rPr lang="ar-SA" sz="1400"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ar-SA" sz="2000" b="1" u="sng" dirty="0">
                <a:latin typeface="Calibri" panose="020F0502020204030204" pitchFamily="34" charset="0"/>
                <a:ea typeface="Calibri" panose="020F0502020204030204" pitchFamily="34" charset="0"/>
              </a:rPr>
              <a:t>سعادة عميد الكلية يعقد اجتماع مع موظفي الكلية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rPr>
              <a:t>اجتمع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وبحضور وكيل الكلية للشؤون التعليمية المشرف على وكالة الكلية للتطوير والجودة الأستاذ: جبر بن أحمد الجبر بموظفي الكلية في المجمعة والزلفي وموظفات أقسام الطالبات من خلال الشبكة وقد استهل اللقاء بالترحيب بهم وحثهم على المثابرة والعمل بروح الفريق الواحد وأكد على أن العنصر الإداري أحد ركائز الكلية المهمة. </a:t>
            </a:r>
            <a:r>
              <a:rPr lang="ar-SA" dirty="0" err="1">
                <a:latin typeface="Calibri" panose="020F0502020204030204" pitchFamily="34" charset="0"/>
                <a:ea typeface="Calibri" panose="020F0502020204030204" pitchFamily="34" charset="0"/>
              </a:rPr>
              <a:t>ودعى</a:t>
            </a:r>
            <a:r>
              <a:rPr lang="ar-SA" dirty="0">
                <a:latin typeface="Calibri" panose="020F0502020204030204" pitchFamily="34" charset="0"/>
                <a:ea typeface="Calibri" panose="020F0502020204030204" pitchFamily="34" charset="0"/>
              </a:rPr>
              <a:t> الى الإخلاص في العمل والتعاون بين الجميع لتحقيق أهداف الكلية وخدمة الطلاب والطالبات.  بعد ذلك ألقى </a:t>
            </a:r>
            <a:r>
              <a:rPr lang="ar-SA" dirty="0" err="1">
                <a:latin typeface="Calibri" panose="020F0502020204030204" pitchFamily="34" charset="0"/>
                <a:ea typeface="Calibri" panose="020F0502020204030204" pitchFamily="34" charset="0"/>
              </a:rPr>
              <a:t>أ.جبر</a:t>
            </a:r>
            <a:r>
              <a:rPr lang="ar-SA" dirty="0">
                <a:latin typeface="Calibri" panose="020F0502020204030204" pitchFamily="34" charset="0"/>
                <a:ea typeface="Calibri" panose="020F0502020204030204" pitchFamily="34" charset="0"/>
              </a:rPr>
              <a:t> الجبر كلمة شكر فيها سعادة العميد وتفضله بعقد هذا الاجتماع لمعرفة كافة الإيجابيات المتعلقة بالعمل وتلافي السلبيات، بعد ذلك تحدث عن استحداث الية التقييم للموظفين مما يضمن العدالة بين الجميع.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ar-SA" dirty="0">
                <a:latin typeface="Calibri" panose="020F0502020204030204" pitchFamily="34" charset="0"/>
                <a:ea typeface="Calibri" panose="020F0502020204030204" pitchFamily="34" charset="0"/>
              </a:rPr>
              <a:t>وبعد الاستماع للمداخلات والنقاش في مجموعة من الجوانب التي تهم الموظفين شكر سعادة العميد الجميع متمنيا لهم التوفيق.</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368098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2016-03-11T11:56:20Z</dcterms:created>
  <dcterms:modified xsi:type="dcterms:W3CDTF">2016-03-11T11:56:38Z</dcterms:modified>
</cp:coreProperties>
</file>