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43" d="100"/>
          <a:sy n="43" d="100"/>
        </p:scale>
        <p:origin x="192" y="3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A6CBEA3-CC05-4B47-AD0F-C1B080A9DB9A}" type="datetimeFigureOut">
              <a:rPr lang="en-US" smtClean="0"/>
              <a:t>2/28/2016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9839009-4B58-4596-BC00-64404A17F22C}" type="slidenum">
              <a:rPr lang="en-US" smtClean="0"/>
              <a:t>‹#›</a:t>
            </a:fld>
            <a:endParaRPr lang="en-US"/>
          </a:p>
        </p:txBody>
      </p:sp>
    </p:spTree>
    <p:extLst>
      <p:ext uri="{BB962C8B-B14F-4D97-AF65-F5344CB8AC3E}">
        <p14:creationId xmlns:p14="http://schemas.microsoft.com/office/powerpoint/2010/main" val="25440803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A6CBEA3-CC05-4B47-AD0F-C1B080A9DB9A}" type="datetimeFigureOut">
              <a:rPr lang="en-US" smtClean="0"/>
              <a:t>2/28/2016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9839009-4B58-4596-BC00-64404A17F22C}" type="slidenum">
              <a:rPr lang="en-US" smtClean="0"/>
              <a:t>‹#›</a:t>
            </a:fld>
            <a:endParaRPr lang="en-US"/>
          </a:p>
        </p:txBody>
      </p:sp>
    </p:spTree>
    <p:extLst>
      <p:ext uri="{BB962C8B-B14F-4D97-AF65-F5344CB8AC3E}">
        <p14:creationId xmlns:p14="http://schemas.microsoft.com/office/powerpoint/2010/main" val="39305357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A6CBEA3-CC05-4B47-AD0F-C1B080A9DB9A}" type="datetimeFigureOut">
              <a:rPr lang="en-US" smtClean="0"/>
              <a:t>2/28/2016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9839009-4B58-4596-BC00-64404A17F22C}" type="slidenum">
              <a:rPr lang="en-US" smtClean="0"/>
              <a:t>‹#›</a:t>
            </a:fld>
            <a:endParaRPr lang="en-US"/>
          </a:p>
        </p:txBody>
      </p:sp>
    </p:spTree>
    <p:extLst>
      <p:ext uri="{BB962C8B-B14F-4D97-AF65-F5344CB8AC3E}">
        <p14:creationId xmlns:p14="http://schemas.microsoft.com/office/powerpoint/2010/main" val="3888431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A6CBEA3-CC05-4B47-AD0F-C1B080A9DB9A}" type="datetimeFigureOut">
              <a:rPr lang="en-US" smtClean="0"/>
              <a:t>2/28/2016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9839009-4B58-4596-BC00-64404A17F22C}" type="slidenum">
              <a:rPr lang="en-US" smtClean="0"/>
              <a:t>‹#›</a:t>
            </a:fld>
            <a:endParaRPr lang="en-US"/>
          </a:p>
        </p:txBody>
      </p:sp>
    </p:spTree>
    <p:extLst>
      <p:ext uri="{BB962C8B-B14F-4D97-AF65-F5344CB8AC3E}">
        <p14:creationId xmlns:p14="http://schemas.microsoft.com/office/powerpoint/2010/main" val="13873904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A6CBEA3-CC05-4B47-AD0F-C1B080A9DB9A}" type="datetimeFigureOut">
              <a:rPr lang="en-US" smtClean="0"/>
              <a:t>2/28/2016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9839009-4B58-4596-BC00-64404A17F22C}" type="slidenum">
              <a:rPr lang="en-US" smtClean="0"/>
              <a:t>‹#›</a:t>
            </a:fld>
            <a:endParaRPr lang="en-US"/>
          </a:p>
        </p:txBody>
      </p:sp>
    </p:spTree>
    <p:extLst>
      <p:ext uri="{BB962C8B-B14F-4D97-AF65-F5344CB8AC3E}">
        <p14:creationId xmlns:p14="http://schemas.microsoft.com/office/powerpoint/2010/main" val="16458391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A6CBEA3-CC05-4B47-AD0F-C1B080A9DB9A}" type="datetimeFigureOut">
              <a:rPr lang="en-US" smtClean="0"/>
              <a:t>2/28/2016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9839009-4B58-4596-BC00-64404A17F22C}" type="slidenum">
              <a:rPr lang="en-US" smtClean="0"/>
              <a:t>‹#›</a:t>
            </a:fld>
            <a:endParaRPr lang="en-US"/>
          </a:p>
        </p:txBody>
      </p:sp>
    </p:spTree>
    <p:extLst>
      <p:ext uri="{BB962C8B-B14F-4D97-AF65-F5344CB8AC3E}">
        <p14:creationId xmlns:p14="http://schemas.microsoft.com/office/powerpoint/2010/main" val="24502681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A6CBEA3-CC05-4B47-AD0F-C1B080A9DB9A}" type="datetimeFigureOut">
              <a:rPr lang="en-US" smtClean="0"/>
              <a:t>2/28/2016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9839009-4B58-4596-BC00-64404A17F22C}" type="slidenum">
              <a:rPr lang="en-US" smtClean="0"/>
              <a:t>‹#›</a:t>
            </a:fld>
            <a:endParaRPr lang="en-US"/>
          </a:p>
        </p:txBody>
      </p:sp>
    </p:spTree>
    <p:extLst>
      <p:ext uri="{BB962C8B-B14F-4D97-AF65-F5344CB8AC3E}">
        <p14:creationId xmlns:p14="http://schemas.microsoft.com/office/powerpoint/2010/main" val="17690447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A6CBEA3-CC05-4B47-AD0F-C1B080A9DB9A}" type="datetimeFigureOut">
              <a:rPr lang="en-US" smtClean="0"/>
              <a:t>2/28/2016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9839009-4B58-4596-BC00-64404A17F22C}" type="slidenum">
              <a:rPr lang="en-US" smtClean="0"/>
              <a:t>‹#›</a:t>
            </a:fld>
            <a:endParaRPr lang="en-US"/>
          </a:p>
        </p:txBody>
      </p:sp>
    </p:spTree>
    <p:extLst>
      <p:ext uri="{BB962C8B-B14F-4D97-AF65-F5344CB8AC3E}">
        <p14:creationId xmlns:p14="http://schemas.microsoft.com/office/powerpoint/2010/main" val="27475340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A6CBEA3-CC05-4B47-AD0F-C1B080A9DB9A}" type="datetimeFigureOut">
              <a:rPr lang="en-US" smtClean="0"/>
              <a:t>2/28/2016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9839009-4B58-4596-BC00-64404A17F22C}" type="slidenum">
              <a:rPr lang="en-US" smtClean="0"/>
              <a:t>‹#›</a:t>
            </a:fld>
            <a:endParaRPr lang="en-US"/>
          </a:p>
        </p:txBody>
      </p:sp>
    </p:spTree>
    <p:extLst>
      <p:ext uri="{BB962C8B-B14F-4D97-AF65-F5344CB8AC3E}">
        <p14:creationId xmlns:p14="http://schemas.microsoft.com/office/powerpoint/2010/main" val="29217943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A6CBEA3-CC05-4B47-AD0F-C1B080A9DB9A}" type="datetimeFigureOut">
              <a:rPr lang="en-US" smtClean="0"/>
              <a:t>2/28/2016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9839009-4B58-4596-BC00-64404A17F22C}" type="slidenum">
              <a:rPr lang="en-US" smtClean="0"/>
              <a:t>‹#›</a:t>
            </a:fld>
            <a:endParaRPr lang="en-US"/>
          </a:p>
        </p:txBody>
      </p:sp>
    </p:spTree>
    <p:extLst>
      <p:ext uri="{BB962C8B-B14F-4D97-AF65-F5344CB8AC3E}">
        <p14:creationId xmlns:p14="http://schemas.microsoft.com/office/powerpoint/2010/main" val="34481126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A6CBEA3-CC05-4B47-AD0F-C1B080A9DB9A}" type="datetimeFigureOut">
              <a:rPr lang="en-US" smtClean="0"/>
              <a:t>2/28/2016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9839009-4B58-4596-BC00-64404A17F22C}" type="slidenum">
              <a:rPr lang="en-US" smtClean="0"/>
              <a:t>‹#›</a:t>
            </a:fld>
            <a:endParaRPr lang="en-US"/>
          </a:p>
        </p:txBody>
      </p:sp>
    </p:spTree>
    <p:extLst>
      <p:ext uri="{BB962C8B-B14F-4D97-AF65-F5344CB8AC3E}">
        <p14:creationId xmlns:p14="http://schemas.microsoft.com/office/powerpoint/2010/main" val="36865040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A6CBEA3-CC05-4B47-AD0F-C1B080A9DB9A}" type="datetimeFigureOut">
              <a:rPr lang="en-US" smtClean="0"/>
              <a:t>2/28/2016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9839009-4B58-4596-BC00-64404A17F22C}" type="slidenum">
              <a:rPr lang="en-US" smtClean="0"/>
              <a:t>‹#›</a:t>
            </a:fld>
            <a:endParaRPr lang="en-US"/>
          </a:p>
        </p:txBody>
      </p:sp>
    </p:spTree>
    <p:extLst>
      <p:ext uri="{BB962C8B-B14F-4D97-AF65-F5344CB8AC3E}">
        <p14:creationId xmlns:p14="http://schemas.microsoft.com/office/powerpoint/2010/main" val="163093696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657" y="4760331"/>
            <a:ext cx="9144000" cy="2387600"/>
          </a:xfrm>
        </p:spPr>
        <p:txBody>
          <a:bodyPr>
            <a:noAutofit/>
          </a:bodyPr>
          <a:lstStyle/>
          <a:p>
            <a:pPr rtl="1"/>
            <a:r>
              <a:rPr lang="ar-SA" sz="2800" b="1" u="sng" dirty="0"/>
              <a:t>رحلة الكلية الى نفود الغاط</a:t>
            </a:r>
            <a:r>
              <a:rPr lang="en-US" sz="2800" dirty="0"/>
              <a:t/>
            </a:r>
            <a:br>
              <a:rPr lang="en-US" sz="2800" dirty="0"/>
            </a:br>
            <a:r>
              <a:rPr lang="ar-SA" sz="2800" dirty="0"/>
              <a:t> </a:t>
            </a:r>
            <a:r>
              <a:rPr lang="en-US" sz="2800" dirty="0"/>
              <a:t/>
            </a:r>
            <a:br>
              <a:rPr lang="en-US" sz="2800" dirty="0"/>
            </a:br>
            <a:r>
              <a:rPr lang="ar-SA" sz="2800" dirty="0"/>
              <a:t>بتوجيه من سعادة عميد كلية العلوم والدراسات الانسانية بالغاط الدكتور خالد بن عبدالله الشافي أقامت وكالة الكلية لشؤون الطلاب  ضمن برامج وفعاليات الفصل الدراسي الحالي برحلة برية من أجل تعزيز روابط الإخاء بين الطلاب بإشراف الدكتور /علي السيد حسين والأستاذ/عبدالله السعدون وذلك يوم الأربعاء الموافق 8/5/1437هـ الى صحراء النفود و حضرها 30 طالبا و6 من أعضاء هيئة التدريس بالكلية وقد بدا البرنامج  بصلاة العصر في الكلية ثم الانطلاق الى النفود ثم  بدأ البرنامج بالترحيب بالحضور والمشاركين وتناول القهوة والشاي ثم أقيمت بعض الألعاب الرياضية وبعد صلاة المغرب أقيم برنامج ثقافي وبعد صلاة العشاء تناول الجميع طعام العشاء بعدها أقيم لقاء أخوي بين الطلاب و أعضاء هيئة التدريس نوقشت فيه عدد من المحاور المتعلقة بالحياة الأكاديمية.</a:t>
            </a:r>
            <a:r>
              <a:rPr lang="en-US" sz="2800" dirty="0"/>
              <a:t/>
            </a:r>
            <a:br>
              <a:rPr lang="en-US" sz="2800" dirty="0"/>
            </a:br>
            <a:r>
              <a:rPr lang="ar-SA" sz="2800" dirty="0"/>
              <a:t>وختم اللقاء بشكر جميع المشاركين وتقديم خالص الشكر والتقدير لسعادة عميد الكلية الدكتور خالد بن عبدالله الشافي علي تبني ودعم مثل هذه اللقاءات النافعة والتي تجدد نشاط الطلاب</a:t>
            </a:r>
            <a:r>
              <a:rPr lang="en-US" sz="2800" dirty="0"/>
              <a:t/>
            </a:r>
            <a:br>
              <a:rPr lang="en-US" sz="2800" dirty="0"/>
            </a:br>
            <a:r>
              <a:rPr lang="ar-SA" sz="2800" dirty="0"/>
              <a:t>هذا وقد نوه سعادة عميد الكلية الدكتور : خالد بن عبدالله الشافي بهذه الرحلة المتميزة وقدم شكره وتقديره لجميع المشاركين على جهودهم الرائعة.</a:t>
            </a:r>
            <a:r>
              <a:rPr lang="en-US" sz="2800" dirty="0"/>
              <a:t/>
            </a:r>
            <a:br>
              <a:rPr lang="en-US" sz="2800" dirty="0"/>
            </a:br>
            <a:endParaRPr lang="en-US" sz="2800" dirty="0"/>
          </a:p>
        </p:txBody>
      </p:sp>
    </p:spTree>
    <p:extLst>
      <p:ext uri="{BB962C8B-B14F-4D97-AF65-F5344CB8AC3E}">
        <p14:creationId xmlns:p14="http://schemas.microsoft.com/office/powerpoint/2010/main" val="87886246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58</TotalTime>
  <Words>5</Words>
  <Application>Microsoft Office PowerPoint</Application>
  <PresentationFormat>Widescreen</PresentationFormat>
  <Paragraphs>1</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Times New Roman</vt:lpstr>
      <vt:lpstr>Office Theme</vt:lpstr>
      <vt:lpstr>رحلة الكلية الى نفود الغاط   بتوجيه من سعادة عميد كلية العلوم والدراسات الانسانية بالغاط الدكتور خالد بن عبدالله الشافي أقامت وكالة الكلية لشؤون الطلاب  ضمن برامج وفعاليات الفصل الدراسي الحالي برحلة برية من أجل تعزيز روابط الإخاء بين الطلاب بإشراف الدكتور /علي السيد حسين والأستاذ/عبدالله السعدون وذلك يوم الأربعاء الموافق 8/5/1437هـ الى صحراء النفود و حضرها 30 طالبا و6 من أعضاء هيئة التدريس بالكلية وقد بدا البرنامج  بصلاة العصر في الكلية ثم الانطلاق الى النفود ثم  بدأ البرنامج بالترحيب بالحضور والمشاركين وتناول القهوة والشاي ثم أقيمت بعض الألعاب الرياضية وبعد صلاة المغرب أقيم برنامج ثقافي وبعد صلاة العشاء تناول الجميع طعام العشاء بعدها أقيم لقاء أخوي بين الطلاب و أعضاء هيئة التدريس نوقشت فيه عدد من المحاور المتعلقة بالحياة الأكاديمية. وختم اللقاء بشكر جميع المشاركين وتقديم خالص الشكر والتقدير لسعادة عميد الكلية الدكتور خالد بن عبدالله الشافي علي تبني ودعم مثل هذه اللقاءات النافعة والتي تجدد نشاط الطلاب هذا وقد نوه سعادة عميد الكلية الدكتور : خالد بن عبدالله الشافي بهذه الرحلة المتميزة وقدم شكره وتقديره لجميع المشاركين على جهودهم الرائعة.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دورة: " استعمال نظام D2L بطريقة احترافية "   حرصا من وحدة تقنيات التعليم بكلية العلوم والدراسات الانسانية بالغاط على تدريب الطلاب المسجلين في المقررات التعليمية عن بعد على استعمال نظام التعليم الإلكتروني (D2L)  بطريقة احترافية قدم الاستاذ/ حسان نصر حمودة المشرف على الوحدة و المدرب المعتمد لدى عمادة التعليم الالكتروني و التعلم عن بعد دورة تدريبية لمدة يومين و ذلك يومي الأحد الموافق  21-04-1437هـ  ويوم الاثنين الموافق  22-04-1437هـ  من الساعة 11 إلى الساعة 1 ظهرا. وتهدف هذه الدورة إلى  : 1.  معرفة كيفية الدخول على نظام   D2L  2.  معرفة جميع عناصر الصفحة الرئيسية للنظام  3.  معرفة كيفية تغيير المعلومات الشخصية والاشعارات واعدادات الحساب 4.  معرفة كيفية اختيار مقرر معين واكتشاف جميع الأدوات 5.  استعمال أداة المحتوى لاستظهار محتوى المقرر  6. استعمال أداة المناقشات و المشاركة في المنتدى  7. استعمال أداة مجلد التسليم و تحميل ملف الواجبات ثم الإجابة عن الأسئلة و رفع ملف الإجابات على النظام 8.  استعمال أداة التحاور للدردشة مع زملاء الفصل بخصوص المقرر   9 استعمال أداة الاختبارات و الإجابة عن أسئلة الاختبار و معرفة الدرجة. هذا وقد أكد عميد الكلية د. خالد بن عبدالله الشافي على أن هذه الدورات تأتي ضمن استعدادات الكلية للكثير من الانشطة والبرامج والفعاليات التي تستهدف ابنائها الطلاب, كما أكد سعادته على توفير كل ما يحتاجه الطلاب من دورات لتطوير قدراتهم, ونوه بحرص  طلاب وطالبات الكلية على المشاركة في الأنشطة والبرامج التي تقدمها الكلية, وذلك لما تعود عليهم هذه المشاركات بالفوائد العلمية والعملية, وحثهم على إبراز قدراتهم ومواهبهم. وقد عبٌر عميد الكلية د. خالد بن عبدالله الشافي عن شكره للأستاذ حسان حمودة ، على مشاركته في اقامة مثل هذه الدورة، والتي هي نموذج من نماذج مشاركة أعضاء هيئة التدريس في برامج الانشطة الطلابية بالكلية.</dc:title>
  <dc:creator>alrc</dc:creator>
  <cp:lastModifiedBy>alrc</cp:lastModifiedBy>
  <cp:revision>4</cp:revision>
  <dcterms:created xsi:type="dcterms:W3CDTF">2016-02-16T20:14:57Z</dcterms:created>
  <dcterms:modified xsi:type="dcterms:W3CDTF">2016-02-27T22:43:08Z</dcterms:modified>
</cp:coreProperties>
</file>