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544080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930535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88843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38739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6CBEA3-CC05-4B47-AD0F-C1B080A9DB9A}" type="datetimeFigureOut">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645839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450268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6CBEA3-CC05-4B47-AD0F-C1B080A9DB9A}" type="datetimeFigureOut">
              <a:rPr lang="en-US" smtClean="0"/>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176904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6CBEA3-CC05-4B47-AD0F-C1B080A9DB9A}" type="datetimeFigureOut">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74753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6CBEA3-CC05-4B47-AD0F-C1B080A9DB9A}" type="datetimeFigureOut">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292179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448112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6CBEA3-CC05-4B47-AD0F-C1B080A9DB9A}" type="datetimeFigureOut">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839009-4B58-4596-BC00-64404A17F22C}" type="slidenum">
              <a:rPr lang="en-US" smtClean="0"/>
              <a:t>‹#›</a:t>
            </a:fld>
            <a:endParaRPr lang="en-US"/>
          </a:p>
        </p:txBody>
      </p:sp>
    </p:spTree>
    <p:extLst>
      <p:ext uri="{BB962C8B-B14F-4D97-AF65-F5344CB8AC3E}">
        <p14:creationId xmlns:p14="http://schemas.microsoft.com/office/powerpoint/2010/main" val="368650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CBEA3-CC05-4B47-AD0F-C1B080A9DB9A}" type="datetimeFigureOut">
              <a:rPr lang="en-US" smtClean="0"/>
              <a:t>2/16/2016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39009-4B58-4596-BC00-64404A17F22C}" type="slidenum">
              <a:rPr lang="en-US" smtClean="0"/>
              <a:t>‹#›</a:t>
            </a:fld>
            <a:endParaRPr lang="en-US"/>
          </a:p>
        </p:txBody>
      </p:sp>
    </p:spTree>
    <p:extLst>
      <p:ext uri="{BB962C8B-B14F-4D97-AF65-F5344CB8AC3E}">
        <p14:creationId xmlns:p14="http://schemas.microsoft.com/office/powerpoint/2010/main" val="1630936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8471" y="4215188"/>
            <a:ext cx="9144000" cy="2387600"/>
          </a:xfrm>
        </p:spPr>
        <p:txBody>
          <a:bodyPr>
            <a:noAutofit/>
          </a:bodyPr>
          <a:lstStyle/>
          <a:p>
            <a:pPr rtl="1"/>
            <a:r>
              <a:rPr lang="ar-SA" sz="2400" b="1" u="sng" dirty="0"/>
              <a:t>ندوة بعنوان هن قدوتي</a:t>
            </a:r>
            <a:r>
              <a:rPr lang="en-US" sz="2400" dirty="0"/>
              <a:t/>
            </a:r>
            <a:br>
              <a:rPr lang="en-US" sz="2400" dirty="0"/>
            </a:br>
            <a:r>
              <a:rPr lang="ar-SA" sz="2400" dirty="0"/>
              <a:t>بتوجيه من سعادة عميد كلية العلوم والدراسات الانسانية بالغاط الدكتور خالد بن عبدالله الشافي أقامت وحدة النشاط الطلابي – قسم الطالبات -  يوم الاربعاء الموافق : 1/5/1437هـ , وتحت رعاية وكيلة الكلية الأستاذة : سمية الزهراني , ندوة دينية بعنوان " هن قدوتي " وهي عن الصحابيات الجليلات رضي الله عنهن وأرضاهن لأنهن قدوة حسنة ونبراساً يضئ الطريق أمام النساء والشابات المسلمات , تم التقديم خلال الندوة سلسلة مباركة في حياة الصحابيات لتدرك نساءنا كيف كن هؤلاء يعبدن الله حق عبادته وكيف كن يخلصن العمل لله سبحانه وتعالى , وكيف كن يطعن النبي عليه افضل الصلاة والسلام, ويحفظن بيوتهن, وكيف كن فيما بينهن كالبنيان المرصوص يشد بعضه بعضا , وتكمن أهمية هذه الندوة إلى ما يترتب على المرأة المسلمة وخاصة في هذا العصر بعد أن كثرت الفتن فيه, وأهمية قراءة السيرة العطرة لهؤلاء الصحابيات الجليلات, لتدرك أي الطريق هي تسير ؟ وتم خلال الندوة ذكر ألقاب وأسماء الصحابيات رضي الله عنهن , وفي النهاية ليس هناك أغنى من سيرة الصحابيات وأمهات المؤمنين ولا أثمر ولا أينع من رحيق ذكراهم المعطرة لتستقي منهن الحكمة، وتستوعب منهن الدروس، فقد كن مثالاً للصبر والتدبر والحكمة، وكن يتوجن كل ذلك بالرضا الذي يرتكز إلى صلابة الإيمان، وقوة وسلامة العقيدة، وعمق اليقين، وتأتي هذه الندوة لأبرز نهج السلف الصالح بالاقتداء والسير على نهج الصحابيات الفاضلات ، لتنمية القدوة الحسنة والقيم العالية التي كن عليها .</a:t>
            </a:r>
            <a:endParaRPr lang="en-US" sz="2400" dirty="0"/>
          </a:p>
        </p:txBody>
      </p:sp>
    </p:spTree>
    <p:extLst>
      <p:ext uri="{BB962C8B-B14F-4D97-AF65-F5344CB8AC3E}">
        <p14:creationId xmlns:p14="http://schemas.microsoft.com/office/powerpoint/2010/main" val="878862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ندوة بعنوان هن قدوتي بتوجيه من سعادة عميد كلية العلوم والدراسات الانسانية بالغاط الدكتور خالد بن عبدالله الشافي أقامت وحدة النشاط الطلابي – قسم الطالبات -  يوم الاربعاء الموافق : 1/5/1437هـ , وتحت رعاية وكيلة الكلية الأستاذة : سمية الزهراني , ندوة دينية بعنوان " هن قدوتي " وهي عن الصحابيات الجليلات رضي الله عنهن وأرضاهن لأنهن قدوة حسنة ونبراساً يضئ الطريق أمام النساء والشابات المسلمات , تم التقديم خلال الندوة سلسلة مباركة في حياة الصحابيات لتدرك نساءنا كيف كن هؤلاء يعبدن الله حق عبادته وكيف كن يخلصن العمل لله سبحانه وتعالى , وكيف كن يطعن النبي عليه افضل الصلاة والسلام, ويحفظن بيوتهن, وكيف كن فيما بينهن كالبنيان المرصوص يشد بعضه بعضا , وتكمن أهمية هذه الندوة إلى ما يترتب على المرأة المسلمة وخاصة في هذا العصر بعد أن كثرت الفتن فيه, وأهمية قراءة السيرة العطرة لهؤلاء الصحابيات الجليلات, لتدرك أي الطريق هي تسير ؟ وتم خلال الندوة ذكر ألقاب وأسماء الصحابيات رضي الله عنهن , وفي النهاية ليس هناك أغنى من سيرة الصحابيات وأمهات المؤمنين ولا أثمر ولا أينع من رحيق ذكراهم المعطرة لتستقي منهن الحكمة، وتستوعب منهن الدروس، فقد كن مثالاً للصبر والتدبر والحكمة، وكن يتوجن كل ذلك بالرضا الذي يرتكز إلى صلابة الإيمان، وقوة وسلامة العقيدة، وعمق اليقين، وتأتي هذه الندوة لأبرز نهج السلف الصالح بالاقتداء والسير على نهج الصحابيات الفاضلات ، لتنمية القدوة الحسنة والقيم العالية التي كن عليها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 استعمال نظام D2L بطريقة احترافية "   حرصا من وحدة تقنيات التعليم بكلية العلوم والدراسات الانسانية بالغاط على تدريب الطلاب المسجلين في المقررات التعليمية عن بعد على استعمال نظام التعليم الإلكتروني (D2L)  بطريقة احترافية قدم الاستاذ/ حسان نصر حمودة المشرف على الوحدة و المدرب المعتمد لدى عمادة التعليم الالكتروني و التعلم عن بعد دورة تدريبية لمدة يومين و ذلك يومي الأحد الموافق  21-04-1437هـ  ويوم الاثنين الموافق  22-04-1437هـ  من الساعة 11 إلى الساعة 1 ظهرا. وتهدف هذه الدورة إلى  : 1.  معرفة كيفية الدخول على نظام   D2L  2.  معرفة جميع عناصر الصفحة الرئيسية للنظام  3.  معرفة كيفية تغيير المعلومات الشخصية والاشعارات واعدادات الحساب 4.  معرفة كيفية اختيار مقرر معين واكتشاف جميع الأدوات 5.  استعمال أداة المحتوى لاستظهار محتوى المقرر  6. استعمال أداة المناقشات و المشاركة في المنتدى  7. استعمال أداة مجلد التسليم و تحميل ملف الواجبات ثم الإجابة عن الأسئلة و رفع ملف الإجابات على النظام 8.  استعمال أداة التحاور للدردشة مع زملاء الفصل بخصوص المقرر   9 استعمال أداة الاختبارات و الإجابة عن أسئلة الاختبار و معرفة الدرجة. هذا 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 وقد عبٌر عميد الكلية د. خالد بن عبدالله الشافي عن شكره للأستاذ حسان حمودة ، على مشاركته في اقامة مثل هذه الدورة، والتي هي نموذج من نماذج مشاركة أعضاء هيئة التدريس في برامج الانشطة الطلابية بالكلية.</dc:title>
  <dc:creator>alrc</dc:creator>
  <cp:lastModifiedBy>alrc</cp:lastModifiedBy>
  <cp:revision>2</cp:revision>
  <dcterms:created xsi:type="dcterms:W3CDTF">2016-02-16T20:14:57Z</dcterms:created>
  <dcterms:modified xsi:type="dcterms:W3CDTF">2016-02-16T20:33:17Z</dcterms:modified>
</cp:coreProperties>
</file>