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2/16/2016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153" y="4242081"/>
            <a:ext cx="9144000" cy="2387600"/>
          </a:xfrm>
        </p:spPr>
        <p:txBody>
          <a:bodyPr>
            <a:noAutofit/>
          </a:bodyPr>
          <a:lstStyle/>
          <a:p>
            <a:pPr rtl="1"/>
            <a:r>
              <a:rPr lang="ar-SA" sz="2000" b="1" u="sng" dirty="0"/>
              <a:t>دورة: " استعمال نظام</a:t>
            </a:r>
            <a:r>
              <a:rPr lang="en-US" sz="2000" b="1" u="sng" dirty="0"/>
              <a:t> D2L </a:t>
            </a:r>
            <a:r>
              <a:rPr lang="ar-SA" sz="2000" b="1" u="sng" dirty="0"/>
              <a:t>بطريقة احترافية</a:t>
            </a:r>
            <a:r>
              <a:rPr lang="en-US" sz="2000" b="1" u="sng" dirty="0"/>
              <a:t> "</a:t>
            </a:r>
            <a:r>
              <a:rPr lang="en-US" sz="2000" dirty="0"/>
              <a:t/>
            </a:r>
            <a:br>
              <a:rPr lang="en-US" sz="2000" dirty="0"/>
            </a:br>
            <a:r>
              <a:rPr lang="ar-SA" sz="2000" dirty="0"/>
              <a:t> </a:t>
            </a:r>
            <a:r>
              <a:rPr lang="en-US" sz="2000" dirty="0"/>
              <a:t/>
            </a:r>
            <a:br>
              <a:rPr lang="en-US" sz="2000" dirty="0"/>
            </a:br>
            <a:r>
              <a:rPr lang="ar-SA" sz="2000" dirty="0"/>
              <a:t>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a:t>
            </a:r>
            <a:r>
              <a:rPr lang="en-US" sz="2000" dirty="0"/>
              <a:t> (D2L)  </a:t>
            </a:r>
            <a:r>
              <a:rPr lang="ar-SA" sz="2000" dirty="0"/>
              <a:t>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a:t>
            </a:r>
            <a:r>
              <a:rPr lang="en-US" sz="2000" dirty="0"/>
              <a:t>.</a:t>
            </a:r>
            <a:br>
              <a:rPr lang="en-US" sz="2000" dirty="0"/>
            </a:br>
            <a:r>
              <a:rPr lang="ar-SA" sz="2000" dirty="0"/>
              <a:t>وتهدف هذه الدورة إلى</a:t>
            </a:r>
            <a:r>
              <a:rPr lang="en-US" sz="2000" dirty="0"/>
              <a:t>  :</a:t>
            </a:r>
            <a:br>
              <a:rPr lang="en-US" sz="2000" dirty="0"/>
            </a:br>
            <a:r>
              <a:rPr lang="en-US" sz="2000" dirty="0"/>
              <a:t>1.  </a:t>
            </a:r>
            <a:r>
              <a:rPr lang="ar-SA" sz="2000" dirty="0"/>
              <a:t>معرفة كيفية الدخول على نظام</a:t>
            </a:r>
            <a:r>
              <a:rPr lang="en-US" sz="2000" dirty="0"/>
              <a:t>   D2L </a:t>
            </a:r>
            <a:br>
              <a:rPr lang="en-US" sz="2000" dirty="0"/>
            </a:br>
            <a:r>
              <a:rPr lang="en-US" sz="2000" dirty="0"/>
              <a:t>2.  </a:t>
            </a:r>
            <a:r>
              <a:rPr lang="ar-SA" sz="2000" dirty="0"/>
              <a:t>معرفة جميع عناصر الصفحة الرئيسية للنظام</a:t>
            </a:r>
            <a:r>
              <a:rPr lang="en-US" sz="2000" dirty="0"/>
              <a:t/>
            </a:r>
            <a:br>
              <a:rPr lang="en-US" sz="2000" dirty="0"/>
            </a:br>
            <a:r>
              <a:rPr lang="en-US" sz="2000" dirty="0"/>
              <a:t> 3.  </a:t>
            </a:r>
            <a:r>
              <a:rPr lang="ar-SA" sz="2000" dirty="0"/>
              <a:t>معرفة كيفية تغيير المعلومات الشخصية والاشعارات واعدادات الحساب</a:t>
            </a:r>
            <a:r>
              <a:rPr lang="en-US" sz="2000" dirty="0"/>
              <a:t/>
            </a:r>
            <a:br>
              <a:rPr lang="en-US" sz="2000" dirty="0"/>
            </a:br>
            <a:r>
              <a:rPr lang="en-US" sz="2000" dirty="0"/>
              <a:t>4.  </a:t>
            </a:r>
            <a:r>
              <a:rPr lang="ar-SA" sz="2000" dirty="0"/>
              <a:t>معرفة كيفية اختيار مقرر معين واكتشاف جميع الأدوات</a:t>
            </a:r>
            <a:r>
              <a:rPr lang="en-US" sz="2000" dirty="0"/>
              <a:t/>
            </a:r>
            <a:br>
              <a:rPr lang="en-US" sz="2000" dirty="0"/>
            </a:br>
            <a:r>
              <a:rPr lang="en-US" sz="2000" dirty="0"/>
              <a:t>5.  </a:t>
            </a:r>
            <a:r>
              <a:rPr lang="ar-SA" sz="2000" dirty="0"/>
              <a:t>استعمال أداة المحتوى لاستظهار محتوى المقرر</a:t>
            </a:r>
            <a:r>
              <a:rPr lang="en-US" sz="2000" dirty="0"/>
              <a:t/>
            </a:r>
            <a:br>
              <a:rPr lang="en-US" sz="2000" dirty="0"/>
            </a:br>
            <a:r>
              <a:rPr lang="en-US" sz="2000" dirty="0"/>
              <a:t> 6. </a:t>
            </a:r>
            <a:r>
              <a:rPr lang="ar-SA" sz="2000" dirty="0"/>
              <a:t>استعمال أداة المناقشات و المشاركة في المنتدى</a:t>
            </a:r>
            <a:r>
              <a:rPr lang="en-US" sz="2000" dirty="0"/>
              <a:t/>
            </a:r>
            <a:br>
              <a:rPr lang="en-US" sz="2000" dirty="0"/>
            </a:br>
            <a:r>
              <a:rPr lang="en-US" sz="2000" dirty="0"/>
              <a:t> 7. </a:t>
            </a:r>
            <a:r>
              <a:rPr lang="ar-SA" sz="2000" dirty="0"/>
              <a:t>استعمال أداة مجلد التسليم و تحميل ملف الواجبات ثم الإجابة عن الأسئلة و رفع ملف الإجابات على النظام</a:t>
            </a:r>
            <a:r>
              <a:rPr lang="en-US" sz="2000" dirty="0"/>
              <a:t/>
            </a:r>
            <a:br>
              <a:rPr lang="en-US" sz="2000" dirty="0"/>
            </a:br>
            <a:r>
              <a:rPr lang="en-US" sz="2000" dirty="0"/>
              <a:t>8.  </a:t>
            </a:r>
            <a:r>
              <a:rPr lang="ar-SA" sz="2000" dirty="0"/>
              <a:t>استعمال أداة التحاور للدردشة مع زملاء الفصل بخصوص المقرر</a:t>
            </a:r>
            <a:r>
              <a:rPr lang="en-US" sz="2000" dirty="0"/>
              <a:t/>
            </a:r>
            <a:br>
              <a:rPr lang="en-US" sz="2000" dirty="0"/>
            </a:br>
            <a:r>
              <a:rPr lang="ar-SA" sz="2000" dirty="0"/>
              <a:t>  9 استعمال أداة الاختبارات و الإجابة عن أسئلة الاختبار و معرفة الدرجة</a:t>
            </a:r>
            <a:r>
              <a:rPr lang="en-US" sz="2000" dirty="0"/>
              <a:t>.</a:t>
            </a:r>
            <a:br>
              <a:rPr lang="en-US" sz="2000" dirty="0"/>
            </a:br>
            <a:r>
              <a:rPr lang="ar-SA" sz="2000" dirty="0"/>
              <a:t>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r>
              <a:rPr lang="en-US" sz="2000" dirty="0"/>
              <a:t/>
            </a:r>
            <a:br>
              <a:rPr lang="en-US" sz="2000" dirty="0"/>
            </a:br>
            <a:r>
              <a:rPr lang="ar-SA" sz="2000" dirty="0"/>
              <a:t>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 </a:t>
            </a:r>
            <a:endParaRPr lang="en-US" sz="2000" dirty="0"/>
          </a:p>
        </p:txBody>
      </p:sp>
    </p:spTree>
    <p:extLst>
      <p:ext uri="{BB962C8B-B14F-4D97-AF65-F5344CB8AC3E}">
        <p14:creationId xmlns:p14="http://schemas.microsoft.com/office/powerpoint/2010/main" val="878862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 </dc:title>
  <dc:creator>alrc</dc:creator>
  <cp:lastModifiedBy>alrc</cp:lastModifiedBy>
  <cp:revision>1</cp:revision>
  <dcterms:created xsi:type="dcterms:W3CDTF">2016-02-16T20:14:57Z</dcterms:created>
  <dcterms:modified xsi:type="dcterms:W3CDTF">2016-02-16T20:16:55Z</dcterms:modified>
</cp:coreProperties>
</file>