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1160AAA-33AA-48CF-9C90-65CC22255C17}" type="datetimeFigureOut">
              <a:rPr lang="en-US" smtClean="0"/>
              <a:t>2/13/2016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3506B8-A13C-4A2F-B55E-445AA2A60DFC}" type="slidenum">
              <a:rPr lang="en-US" smtClean="0"/>
              <a:t>‹#›</a:t>
            </a:fld>
            <a:endParaRPr lang="en-US"/>
          </a:p>
        </p:txBody>
      </p:sp>
    </p:spTree>
    <p:extLst>
      <p:ext uri="{BB962C8B-B14F-4D97-AF65-F5344CB8AC3E}">
        <p14:creationId xmlns:p14="http://schemas.microsoft.com/office/powerpoint/2010/main" val="4106470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160AAA-33AA-48CF-9C90-65CC22255C17}" type="datetimeFigureOut">
              <a:rPr lang="en-US" smtClean="0"/>
              <a:t>2/13/2016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3506B8-A13C-4A2F-B55E-445AA2A60DFC}" type="slidenum">
              <a:rPr lang="en-US" smtClean="0"/>
              <a:t>‹#›</a:t>
            </a:fld>
            <a:endParaRPr lang="en-US"/>
          </a:p>
        </p:txBody>
      </p:sp>
    </p:spTree>
    <p:extLst>
      <p:ext uri="{BB962C8B-B14F-4D97-AF65-F5344CB8AC3E}">
        <p14:creationId xmlns:p14="http://schemas.microsoft.com/office/powerpoint/2010/main" val="3589131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160AAA-33AA-48CF-9C90-65CC22255C17}" type="datetimeFigureOut">
              <a:rPr lang="en-US" smtClean="0"/>
              <a:t>2/13/2016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3506B8-A13C-4A2F-B55E-445AA2A60DFC}" type="slidenum">
              <a:rPr lang="en-US" smtClean="0"/>
              <a:t>‹#›</a:t>
            </a:fld>
            <a:endParaRPr lang="en-US"/>
          </a:p>
        </p:txBody>
      </p:sp>
    </p:spTree>
    <p:extLst>
      <p:ext uri="{BB962C8B-B14F-4D97-AF65-F5344CB8AC3E}">
        <p14:creationId xmlns:p14="http://schemas.microsoft.com/office/powerpoint/2010/main" val="1004300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160AAA-33AA-48CF-9C90-65CC22255C17}" type="datetimeFigureOut">
              <a:rPr lang="en-US" smtClean="0"/>
              <a:t>2/13/2016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3506B8-A13C-4A2F-B55E-445AA2A60DFC}" type="slidenum">
              <a:rPr lang="en-US" smtClean="0"/>
              <a:t>‹#›</a:t>
            </a:fld>
            <a:endParaRPr lang="en-US"/>
          </a:p>
        </p:txBody>
      </p:sp>
    </p:spTree>
    <p:extLst>
      <p:ext uri="{BB962C8B-B14F-4D97-AF65-F5344CB8AC3E}">
        <p14:creationId xmlns:p14="http://schemas.microsoft.com/office/powerpoint/2010/main" val="2503837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160AAA-33AA-48CF-9C90-65CC22255C17}" type="datetimeFigureOut">
              <a:rPr lang="en-US" smtClean="0"/>
              <a:t>2/13/2016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3506B8-A13C-4A2F-B55E-445AA2A60DFC}" type="slidenum">
              <a:rPr lang="en-US" smtClean="0"/>
              <a:t>‹#›</a:t>
            </a:fld>
            <a:endParaRPr lang="en-US"/>
          </a:p>
        </p:txBody>
      </p:sp>
    </p:spTree>
    <p:extLst>
      <p:ext uri="{BB962C8B-B14F-4D97-AF65-F5344CB8AC3E}">
        <p14:creationId xmlns:p14="http://schemas.microsoft.com/office/powerpoint/2010/main" val="157239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1160AAA-33AA-48CF-9C90-65CC22255C17}" type="datetimeFigureOut">
              <a:rPr lang="en-US" smtClean="0"/>
              <a:t>2/13/2016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3506B8-A13C-4A2F-B55E-445AA2A60DFC}" type="slidenum">
              <a:rPr lang="en-US" smtClean="0"/>
              <a:t>‹#›</a:t>
            </a:fld>
            <a:endParaRPr lang="en-US"/>
          </a:p>
        </p:txBody>
      </p:sp>
    </p:spTree>
    <p:extLst>
      <p:ext uri="{BB962C8B-B14F-4D97-AF65-F5344CB8AC3E}">
        <p14:creationId xmlns:p14="http://schemas.microsoft.com/office/powerpoint/2010/main" val="1268653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1160AAA-33AA-48CF-9C90-65CC22255C17}" type="datetimeFigureOut">
              <a:rPr lang="en-US" smtClean="0"/>
              <a:t>2/13/2016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3506B8-A13C-4A2F-B55E-445AA2A60DFC}" type="slidenum">
              <a:rPr lang="en-US" smtClean="0"/>
              <a:t>‹#›</a:t>
            </a:fld>
            <a:endParaRPr lang="en-US"/>
          </a:p>
        </p:txBody>
      </p:sp>
    </p:spTree>
    <p:extLst>
      <p:ext uri="{BB962C8B-B14F-4D97-AF65-F5344CB8AC3E}">
        <p14:creationId xmlns:p14="http://schemas.microsoft.com/office/powerpoint/2010/main" val="335762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160AAA-33AA-48CF-9C90-65CC22255C17}" type="datetimeFigureOut">
              <a:rPr lang="en-US" smtClean="0"/>
              <a:t>2/13/2016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3506B8-A13C-4A2F-B55E-445AA2A60DFC}" type="slidenum">
              <a:rPr lang="en-US" smtClean="0"/>
              <a:t>‹#›</a:t>
            </a:fld>
            <a:endParaRPr lang="en-US"/>
          </a:p>
        </p:txBody>
      </p:sp>
    </p:spTree>
    <p:extLst>
      <p:ext uri="{BB962C8B-B14F-4D97-AF65-F5344CB8AC3E}">
        <p14:creationId xmlns:p14="http://schemas.microsoft.com/office/powerpoint/2010/main" val="1139788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160AAA-33AA-48CF-9C90-65CC22255C17}" type="datetimeFigureOut">
              <a:rPr lang="en-US" smtClean="0"/>
              <a:t>2/13/2016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3506B8-A13C-4A2F-B55E-445AA2A60DFC}" type="slidenum">
              <a:rPr lang="en-US" smtClean="0"/>
              <a:t>‹#›</a:t>
            </a:fld>
            <a:endParaRPr lang="en-US"/>
          </a:p>
        </p:txBody>
      </p:sp>
    </p:spTree>
    <p:extLst>
      <p:ext uri="{BB962C8B-B14F-4D97-AF65-F5344CB8AC3E}">
        <p14:creationId xmlns:p14="http://schemas.microsoft.com/office/powerpoint/2010/main" val="2029869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160AAA-33AA-48CF-9C90-65CC22255C17}" type="datetimeFigureOut">
              <a:rPr lang="en-US" smtClean="0"/>
              <a:t>2/13/2016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3506B8-A13C-4A2F-B55E-445AA2A60DFC}" type="slidenum">
              <a:rPr lang="en-US" smtClean="0"/>
              <a:t>‹#›</a:t>
            </a:fld>
            <a:endParaRPr lang="en-US"/>
          </a:p>
        </p:txBody>
      </p:sp>
    </p:spTree>
    <p:extLst>
      <p:ext uri="{BB962C8B-B14F-4D97-AF65-F5344CB8AC3E}">
        <p14:creationId xmlns:p14="http://schemas.microsoft.com/office/powerpoint/2010/main" val="2230064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160AAA-33AA-48CF-9C90-65CC22255C17}" type="datetimeFigureOut">
              <a:rPr lang="en-US" smtClean="0"/>
              <a:t>2/13/2016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3506B8-A13C-4A2F-B55E-445AA2A60DFC}" type="slidenum">
              <a:rPr lang="en-US" smtClean="0"/>
              <a:t>‹#›</a:t>
            </a:fld>
            <a:endParaRPr lang="en-US"/>
          </a:p>
        </p:txBody>
      </p:sp>
    </p:spTree>
    <p:extLst>
      <p:ext uri="{BB962C8B-B14F-4D97-AF65-F5344CB8AC3E}">
        <p14:creationId xmlns:p14="http://schemas.microsoft.com/office/powerpoint/2010/main" val="2025175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160AAA-33AA-48CF-9C90-65CC22255C17}" type="datetimeFigureOut">
              <a:rPr lang="en-US" smtClean="0"/>
              <a:t>2/13/2016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3506B8-A13C-4A2F-B55E-445AA2A60DFC}" type="slidenum">
              <a:rPr lang="en-US" smtClean="0"/>
              <a:t>‹#›</a:t>
            </a:fld>
            <a:endParaRPr lang="en-US"/>
          </a:p>
        </p:txBody>
      </p:sp>
    </p:spTree>
    <p:extLst>
      <p:ext uri="{BB962C8B-B14F-4D97-AF65-F5344CB8AC3E}">
        <p14:creationId xmlns:p14="http://schemas.microsoft.com/office/powerpoint/2010/main" val="24311653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37447" y="3462151"/>
            <a:ext cx="9144000" cy="2387600"/>
          </a:xfrm>
        </p:spPr>
        <p:txBody>
          <a:bodyPr>
            <a:noAutofit/>
          </a:bodyPr>
          <a:lstStyle/>
          <a:p>
            <a:pPr rtl="1"/>
            <a:r>
              <a:rPr lang="ar-SA" sz="2800" dirty="0"/>
              <a:t> </a:t>
            </a:r>
            <a:r>
              <a:rPr lang="en-US" sz="2800" dirty="0"/>
              <a:t/>
            </a:r>
            <a:br>
              <a:rPr lang="en-US" sz="2800" dirty="0"/>
            </a:br>
            <a:r>
              <a:rPr lang="ar-SA" sz="2800" dirty="0"/>
              <a:t>قامت  كلية العلوم والدراسات الانسانية بالغاط ممثلة بوحدة الأنشطة الطلابية ووحدة التميز في التعليم والتعلم  بزيارة للمعرض التوعوي بالأمن الفكري والمقام في مدرسة متوسطة الغاط تحت شعار انا فطن وذلك يوم الأربعاء الموافق 1437/5/1 وكان باستقبال وفد الكلية المتمثل في د.طارق جاه الرسول وأ.عبدالله السعدون وأ.رائد الطيار ومجموعة من طلاب الكلية مدير مدرسة متوسطة الغاط أ.عبدالرحمن الخميس الذى رحب بالحضور وصحبهم إلى المعرض حيث استمع الطلاب لشرح من مسؤلى الدفاع المدني ومكافحة التدخين ومديرية المخدرات وهيئة الأمر بالمعروف والنهي عن المنكر وبعض الجهات المشاركة في المعرض وفي نهاية اللقاء قدم  مدير المدرس شكره لسعادة عميد كلية العلوم والدراسات الانسانية بالغاط د.خالد الشافي ووكيل الكلية للشؤون التعليمية د.عمر العمر ووكيل الكلية لشؤون الطلاب أ.عبدالله اللويحق على جهودهم وتعاونهم في حث الطلاب لزيارة هذا المعرض والذى يستهدف الحفاظ على الأمن الفكرى للشباب</a:t>
            </a:r>
            <a:r>
              <a:rPr lang="en-US" sz="2800" dirty="0"/>
              <a:t>.</a:t>
            </a:r>
            <a:br>
              <a:rPr lang="en-US" sz="2800" dirty="0"/>
            </a:br>
            <a:endParaRPr lang="en-US" sz="2800" dirty="0"/>
          </a:p>
        </p:txBody>
      </p:sp>
    </p:spTree>
    <p:extLst>
      <p:ext uri="{BB962C8B-B14F-4D97-AF65-F5344CB8AC3E}">
        <p14:creationId xmlns:p14="http://schemas.microsoft.com/office/powerpoint/2010/main" val="15471345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1567</TotalTime>
  <Words>0</Words>
  <Application>Microsoft Office PowerPoint</Application>
  <PresentationFormat>Widescreen</PresentationFormat>
  <Paragraphs>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  قامت  كلية العلوم والدراسات الانسانية بالغاط ممثلة بوحدة الأنشطة الطلابية ووحدة التميز في التعليم والتعلم  بزيارة للمعرض التوعوي بالأمن الفكري والمقام في مدرسة متوسطة الغاط تحت شعار انا فطن وذلك يوم الأربعاء الموافق 1437/5/1 وكان باستقبال وفد الكلية المتمثل في د.طارق جاه الرسول وأ.عبدالله السعدون وأ.رائد الطيار ومجموعة من طلاب الكلية مدير مدرسة متوسطة الغاط أ.عبدالرحمن الخميس الذى رحب بالحضور وصحبهم إلى المعرض حيث استمع الطلاب لشرح من مسؤلى الدفاع المدني ومكافحة التدخين ومديرية المخدرات وهيئة الأمر بالمعروف والنهي عن المنكر وبعض الجهات المشاركة في المعرض وفي نهاية اللقاء قدم  مدير المدرس شكره لسعادة عميد كلية العلوم والدراسات الانسانية بالغاط د.خالد الشافي ووكيل الكلية للشؤون التعليمية د.عمر العمر ووكيل الكلية لشؤون الطلاب أ.عبدالله اللويحق على جهودهم وتعاونهم في حث الطلاب لزيارة هذا المعرض والذى يستهدف الحفاظ على الأمن الفكرى للشباب.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دورة كيفية استخدام المنصة الالكترونية التعليمية   أقامت وحدة تقنيات التعليم بكلية العلوم والدراسات الانسانية بالغاط يوم الاحد الموافق 14/04/1437 هـ  دورة تدريبية في كيفية استخدام المنصة الالكترونية التعليمية لجميع أعضاء هيئة التدريس بالكلية، حيث ركز المدرب على كافة الاستخدامات الأساسية للمنصة التعليمية ثم تطرق بعد ذلك إلى الكيفية التي يجب أن تستخدم من خلالها لتسهيل العملية التعلمية التعليمية ، كما أشار المدرب إلى كيفية استعمال السبورة بطريقة تفاعلية عن طريق البروجكتور مبرزاً بذلك عناصر الوضوح والتشويق التي من الممكن أن تولد عند الطلاب أثناء متابعة عمليات التعليم. و قد قدم الدورة أ.حسان حمودة المشرف على الوحدة و المدرب المعتمد لدى عمادة التعليم الالكتروني و التعلم عن بعد. هذا وقد أكد عميد الكلية د. خالد بن عبدالله الشافي على أن هذه الدورات تأتي ضمن استعدادات الكلية للكثير من البرامج والفعاليات التي تستهدف اعضاء هيئة التدريس بالكلية.  وقد عبٌر عميد الكلية د. خالد بن عبدالله الشافي عن شكره للأستاذ حسان حمودة ، على مشاركته في اقامة مثل هذه الدورة.</dc:title>
  <dc:creator>alrc</dc:creator>
  <cp:lastModifiedBy>alrc</cp:lastModifiedBy>
  <cp:revision>4</cp:revision>
  <dcterms:created xsi:type="dcterms:W3CDTF">2016-02-03T20:15:01Z</dcterms:created>
  <dcterms:modified xsi:type="dcterms:W3CDTF">2016-02-13T19:06:20Z</dcterms:modified>
</cp:coreProperties>
</file>