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43" d="100"/>
          <a:sy n="43" d="100"/>
        </p:scale>
        <p:origin x="19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4106470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589131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00430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50383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160AAA-33AA-48CF-9C90-65CC22255C17}" type="datetimeFigureOut">
              <a:rPr lang="en-US" smtClean="0"/>
              <a:t>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5723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160AAA-33AA-48CF-9C90-65CC22255C17}"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26865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160AAA-33AA-48CF-9C90-65CC22255C17}" type="datetimeFigureOut">
              <a:rPr lang="en-US" smtClean="0"/>
              <a:t>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33576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160AAA-33AA-48CF-9C90-65CC22255C17}" type="datetimeFigureOut">
              <a:rPr lang="en-US" smtClean="0"/>
              <a:t>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1139788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60AAA-33AA-48CF-9C90-65CC22255C17}" type="datetimeFigureOut">
              <a:rPr lang="en-US" smtClean="0"/>
              <a:t>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986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230064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160AAA-33AA-48CF-9C90-65CC22255C17}" type="datetimeFigureOut">
              <a:rPr lang="en-US" smtClean="0"/>
              <a:t>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3506B8-A13C-4A2F-B55E-445AA2A60DFC}" type="slidenum">
              <a:rPr lang="en-US" smtClean="0"/>
              <a:t>‹#›</a:t>
            </a:fld>
            <a:endParaRPr lang="en-US"/>
          </a:p>
        </p:txBody>
      </p:sp>
    </p:spTree>
    <p:extLst>
      <p:ext uri="{BB962C8B-B14F-4D97-AF65-F5344CB8AC3E}">
        <p14:creationId xmlns:p14="http://schemas.microsoft.com/office/powerpoint/2010/main" val="2025175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60AAA-33AA-48CF-9C90-65CC22255C17}" type="datetimeFigureOut">
              <a:rPr lang="en-US" smtClean="0"/>
              <a:t>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3506B8-A13C-4A2F-B55E-445AA2A60DFC}" type="slidenum">
              <a:rPr lang="en-US" smtClean="0"/>
              <a:t>‹#›</a:t>
            </a:fld>
            <a:endParaRPr lang="en-US"/>
          </a:p>
        </p:txBody>
      </p:sp>
    </p:spTree>
    <p:extLst>
      <p:ext uri="{BB962C8B-B14F-4D97-AF65-F5344CB8AC3E}">
        <p14:creationId xmlns:p14="http://schemas.microsoft.com/office/powerpoint/2010/main" val="2431165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747024" y="4470400"/>
            <a:ext cx="9144000" cy="2387600"/>
          </a:xfrm>
        </p:spPr>
        <p:txBody>
          <a:bodyPr>
            <a:noAutofit/>
          </a:bodyPr>
          <a:lstStyle/>
          <a:p>
            <a:pPr rtl="1" fontAlgn="base"/>
            <a:r>
              <a:rPr lang="ar-SA" sz="2400" b="1" dirty="0"/>
              <a:t/>
            </a:r>
            <a:br>
              <a:rPr lang="ar-SA" sz="2400" b="1" dirty="0"/>
            </a:br>
            <a:r>
              <a:rPr lang="ar-SA" sz="2400" b="1" dirty="0"/>
              <a:t>ورشة عمل عن الاعتماد الأكاديمي (</a:t>
            </a:r>
            <a:r>
              <a:rPr lang="en-US" sz="2400" b="1" dirty="0"/>
              <a:t>CEA) </a:t>
            </a:r>
            <a:r>
              <a:rPr lang="ar-SA" sz="2400" b="1" dirty="0"/>
              <a:t>من هيئة الإعتماد الأمريكية لقسم اللغة الإنجليزية </a:t>
            </a:r>
            <a:r>
              <a:rPr lang="ar-SA" sz="2400" b="1" dirty="0" smtClean="0"/>
              <a:t>بالكلية</a:t>
            </a:r>
            <a:r>
              <a:rPr lang="ar-SA" sz="2400" dirty="0"/>
              <a:t/>
            </a:r>
            <a:br>
              <a:rPr lang="ar-SA" sz="2400" dirty="0"/>
            </a:br>
            <a:r>
              <a:rPr lang="ar-SA" sz="2400" dirty="0"/>
              <a:t>ضمن إهتمامها بضمان الجودة والإعتماد الأكاديمي , أقامت كلية العلوم والدراسات الإنسانية بالغاط ممثلة بوحدة الإعتماد الأكاديمي التابعة لوكالة الكلية للتطوير والجودة ورشة عمل بعنوان " الإعتماد الأكاديمي (</a:t>
            </a:r>
            <a:r>
              <a:rPr lang="en-US" sz="2400" dirty="0"/>
              <a:t>CEA) </a:t>
            </a:r>
            <a:r>
              <a:rPr lang="ar-SA" sz="2400" dirty="0"/>
              <a:t>من هيئة الإعتماد الأمريكية لقسم اللغة الإنجليزية بالكلية والتي قدمها المشرف على وحدة الإعتماد الأكاديمي أ.محمد بن أحمد العيسى , وافتتح الورشة وكيل الكلية للتطوير والجودة  أ.عادل بن حميدان الشمري بالترحيب بالحضور وبيان أهمية الإعتماد الأكاديمي للقسم وكيفية التقدم للحصول على الاعتماد الخارجي , ثم تحدث  أ.محمد بن أحمد العيسى عن الإعتماد الأكاديمي (</a:t>
            </a:r>
            <a:r>
              <a:rPr lang="en-US" sz="2400" dirty="0"/>
              <a:t>CEA) </a:t>
            </a:r>
            <a:r>
              <a:rPr lang="ar-SA" sz="2400" dirty="0"/>
              <a:t>والذي تناول مايلي </a:t>
            </a:r>
            <a:r>
              <a:rPr lang="ar-SA" sz="2400" dirty="0" smtClean="0"/>
              <a:t>:</a:t>
            </a:r>
            <a:r>
              <a:rPr lang="ar-SA" sz="2400" dirty="0"/>
              <a:t/>
            </a:r>
            <a:br>
              <a:rPr lang="ar-SA" sz="2400" dirty="0"/>
            </a:br>
            <a:r>
              <a:rPr lang="ar-SA" sz="2400" dirty="0"/>
              <a:t/>
            </a:r>
            <a:br>
              <a:rPr lang="ar-SA" sz="2400" dirty="0"/>
            </a:br>
            <a:r>
              <a:rPr lang="ar-SA" sz="2400" dirty="0"/>
              <a:t>1-    نبذة عن إعتماد (</a:t>
            </a:r>
            <a:r>
              <a:rPr lang="en-US" sz="2400" dirty="0"/>
              <a:t>CEA) </a:t>
            </a:r>
            <a:r>
              <a:rPr lang="ar-SA" sz="2400" dirty="0"/>
              <a:t>لبرامج اللغة الإنجليزية</a:t>
            </a:r>
            <a:br>
              <a:rPr lang="ar-SA" sz="2400" dirty="0"/>
            </a:br>
            <a:r>
              <a:rPr lang="ar-SA" sz="2400" dirty="0"/>
              <a:t>2-    أمثلة لبعض معاهد اللغة والكليات الحاصلة على إعتماد (</a:t>
            </a:r>
            <a:r>
              <a:rPr lang="en-US" sz="2400" dirty="0"/>
              <a:t>CEA)</a:t>
            </a:r>
            <a:br>
              <a:rPr lang="en-US" sz="2400" dirty="0"/>
            </a:br>
            <a:r>
              <a:rPr lang="en-US" sz="2400" dirty="0"/>
              <a:t>3-    </a:t>
            </a:r>
            <a:r>
              <a:rPr lang="ar-SA" sz="2400" dirty="0"/>
              <a:t>الفائدة من الحصول على الإعتماد الأكاديمي لطلاب ولأعضاء هيئة التدريس وللقسم</a:t>
            </a:r>
            <a:br>
              <a:rPr lang="ar-SA" sz="2400" dirty="0"/>
            </a:br>
            <a:r>
              <a:rPr lang="ar-SA" sz="2400" dirty="0"/>
              <a:t>4-    المعايير الأساسية لإعتماد (</a:t>
            </a:r>
            <a:r>
              <a:rPr lang="en-US" sz="2400" dirty="0"/>
              <a:t>CEA) </a:t>
            </a:r>
            <a:r>
              <a:rPr lang="ar-SA" sz="2400" dirty="0"/>
              <a:t>لبرامج اللغة الإنجليزية</a:t>
            </a:r>
            <a:br>
              <a:rPr lang="ar-SA" sz="2400" dirty="0"/>
            </a:br>
            <a:r>
              <a:rPr lang="ar-SA" sz="2400" dirty="0"/>
              <a:t>5-    بعض الممارسات للمعايير الأساسية لإعتماد (</a:t>
            </a:r>
            <a:r>
              <a:rPr lang="en-US" sz="2400" dirty="0"/>
              <a:t>CEA</a:t>
            </a:r>
            <a:r>
              <a:rPr lang="en-US" sz="2400" dirty="0" smtClean="0"/>
              <a:t>)</a:t>
            </a:r>
            <a:r>
              <a:rPr lang="en-US" sz="2400" dirty="0"/>
              <a:t/>
            </a:r>
            <a:br>
              <a:rPr lang="en-US" sz="2400" dirty="0"/>
            </a:br>
            <a:r>
              <a:rPr lang="en-US" sz="2400" dirty="0"/>
              <a:t/>
            </a:r>
            <a:br>
              <a:rPr lang="en-US" sz="2400" dirty="0"/>
            </a:br>
            <a:r>
              <a:rPr lang="ar-SA" sz="2400" dirty="0"/>
              <a:t>وقد عبر سعادة عميد الكلية د. خالد بن عبدالله الشافي عن شكره لوكيل الكلية للتطوير والجودة أ.عادل بن حميدان الشمري والمشرف على وحدة الإعتماد الأكاديمي أ.محمد بن أحمد العيسى على إقامة هذه الورشة والتي هي نموذج لنشر ثقافة الجودة والإعتماد الأكاديمي لأقسام الكلية.</a:t>
            </a:r>
            <a:br>
              <a:rPr lang="ar-SA" sz="2400" dirty="0"/>
            </a:br>
            <a:endParaRPr lang="en-US" sz="2400" dirty="0"/>
          </a:p>
        </p:txBody>
      </p:sp>
    </p:spTree>
    <p:extLst>
      <p:ext uri="{BB962C8B-B14F-4D97-AF65-F5344CB8AC3E}">
        <p14:creationId xmlns:p14="http://schemas.microsoft.com/office/powerpoint/2010/main" val="1547134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 ورشة عمل عن الاعتماد الأكاديمي (CEA) من هيئة الإعتماد الأمريكية لقسم اللغة الإنجليزية بالكلية ضمن إهتمامها بضمان الجودة والإعتماد الأكاديمي , أقامت كلية العلوم والدراسات الإنسانية بالغاط ممثلة بوحدة الإعتماد الأكاديمي التابعة لوكالة الكلية للتطوير والجودة ورشة عمل بعنوان " الإعتماد الأكاديمي (CEA) من هيئة الإعتماد الأمريكية لقسم اللغة الإنجليزية بالكلية والتي قدمها المشرف على وحدة الإعتماد الأكاديمي أ.محمد بن أحمد العيسى , وافتتح الورشة وكيل الكلية للتطوير والجودة  أ.عادل بن حميدان الشمري بالترحيب بالحضور وبيان أهمية الإعتماد الأكاديمي للقسم وكيفية التقدم للحصول على الاعتماد الخارجي , ثم تحدث  أ.محمد بن أحمد العيسى عن الإعتماد الأكاديمي (CEA) والذي تناول مايلي :  1-    نبذة عن إعتماد (CEA) لبرامج اللغة الإنجليزية 2-    أمثلة لبعض معاهد اللغة والكليات الحاصلة على إعتماد (CEA) 3-    الفائدة من الحصول على الإعتماد الأكاديمي لطلاب ولأعضاء هيئة التدريس وللقسم 4-    المعايير الأساسية لإعتماد (CEA) لبرامج اللغة الإنجليزية 5-    بعض الممارسات للمعايير الأساسية لإعتماد (CEA)  وقد عبر سعادة عميد الكلية د. خالد بن عبدالله الشافي عن شكره لوكيل الكلية للتطوير والجودة أ.عادل بن حميدان الشمري والمشرف على وحدة الإعتماد الأكاديمي أ.محمد بن أحمد العيسى على إقامة هذه الورشة والتي هي نموذج لنشر ثقافة الجودة والإعتماد الأكاديمي لأقسام الكلية.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دورة كيفية استخدام المنصة الالكترونية التعليمية   أقامت وحدة تقنيات التعليم بكلية العلوم والدراسات الانسانية بالغاط يوم الاحد الموافق 14/04/1437 هـ  دورة تدريبية في كيفية استخدام المنصة الالكترونية التعليمية لجميع أعضاء هيئة التدريس بالكلية، حيث ركز المدرب على كافة الاستخدامات الأساسية للمنصة التعليمية ثم تطرق بعد ذلك إلى الكيفية التي يجب أن تستخدم من خلالها لتسهيل العملية التعلمية التعليمية ، كما أشار المدرب إلى كيفية استعمال السبورة بطريقة تفاعلية عن طريق البروجكتور مبرزاً بذلك عناصر الوضوح والتشويق التي من الممكن أن تولد عند الطلاب أثناء متابعة عمليات التعليم. و قد قدم الدورة أ.حسان حمودة المشرف على الوحدة و المدرب المعتمد لدى عمادة التعليم الالكتروني و التعلم عن بعد. هذا وقد أكد عميد الكلية د. خالد بن عبدالله الشافي على أن هذه الدورات تأتي ضمن استعدادات الكلية للكثير من البرامج والفعاليات التي تستهدف اعضاء هيئة التدريس بالكلية.  وقد عبٌر عميد الكلية د. خالد بن عبدالله الشافي عن شكره للأستاذ حسان حمودة ، على مشاركته في اقامة مثل هذه الدورة.</dc:title>
  <dc:creator>alrc</dc:creator>
  <cp:lastModifiedBy>alrc</cp:lastModifiedBy>
  <cp:revision>2</cp:revision>
  <dcterms:created xsi:type="dcterms:W3CDTF">2016-02-03T20:15:01Z</dcterms:created>
  <dcterms:modified xsi:type="dcterms:W3CDTF">2016-02-07T19:24:51Z</dcterms:modified>
</cp:coreProperties>
</file>