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410647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3589131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00430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50383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60AAA-33AA-48CF-9C90-65CC22255C17}" type="datetimeFigureOut">
              <a:rPr lang="en-US" smtClean="0"/>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5723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160AAA-33AA-48CF-9C90-65CC22255C17}"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26865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160AAA-33AA-48CF-9C90-65CC22255C17}" type="datetimeFigureOut">
              <a:rPr lang="en-US" smtClean="0"/>
              <a:t>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33576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160AAA-33AA-48CF-9C90-65CC22255C17}" type="datetimeFigureOut">
              <a:rPr lang="en-US" smtClean="0"/>
              <a:t>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13978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60AAA-33AA-48CF-9C90-65CC22255C17}" type="datetimeFigureOut">
              <a:rPr lang="en-US" smtClean="0"/>
              <a:t>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029869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60AAA-33AA-48CF-9C90-65CC22255C17}"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23006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60AAA-33AA-48CF-9C90-65CC22255C17}" type="datetimeFigureOut">
              <a:rPr lang="en-US" smtClean="0"/>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02517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60AAA-33AA-48CF-9C90-65CC22255C17}" type="datetimeFigureOut">
              <a:rPr lang="en-US" smtClean="0"/>
              <a:t>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506B8-A13C-4A2F-B55E-445AA2A60DFC}" type="slidenum">
              <a:rPr lang="en-US" smtClean="0"/>
              <a:t>‹#›</a:t>
            </a:fld>
            <a:endParaRPr lang="en-US"/>
          </a:p>
        </p:txBody>
      </p:sp>
    </p:spTree>
    <p:extLst>
      <p:ext uri="{BB962C8B-B14F-4D97-AF65-F5344CB8AC3E}">
        <p14:creationId xmlns:p14="http://schemas.microsoft.com/office/powerpoint/2010/main" val="2431165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9395" y="3575631"/>
            <a:ext cx="9144000" cy="2387600"/>
          </a:xfrm>
        </p:spPr>
        <p:txBody>
          <a:bodyPr>
            <a:noAutofit/>
          </a:bodyPr>
          <a:lstStyle/>
          <a:p>
            <a:pPr rtl="1"/>
            <a:r>
              <a:rPr lang="ar-SA" sz="2400" b="1" u="sng" dirty="0"/>
              <a:t>دورة كيفية استخدام المنصة الالكترونية التعليمية</a:t>
            </a:r>
            <a:r>
              <a:rPr lang="en-US" sz="2400" dirty="0"/>
              <a:t/>
            </a:r>
            <a:br>
              <a:rPr lang="en-US" sz="2400" dirty="0"/>
            </a:br>
            <a:r>
              <a:rPr lang="ar-SA" sz="2400" dirty="0"/>
              <a:t> </a:t>
            </a:r>
            <a:r>
              <a:rPr lang="en-US" sz="2400" dirty="0"/>
              <a:t/>
            </a:r>
            <a:br>
              <a:rPr lang="en-US" sz="2400" dirty="0"/>
            </a:br>
            <a:r>
              <a:rPr lang="ar-SA" sz="2400" dirty="0"/>
              <a:t>أقامت وحدة تقنيات التعليم بكلية العلوم والدراسات الانسانية بالغاط يوم الاحد الموافق 14/04/1437 هـ  دورة تدريبية في كيفية استخدام المنصة الالكترونية التعليمية لجميع أعضاء هيئة التدريس بالكلية، حيث ركز المدرب على كافة الاستخدامات الأساسية للمنصة التعليمية ثم تطرق بعد ذلك إلى الكيفية التي يجب أن تستخدم من خلالها لتسهيل العملية التعلمية التعليمية ، كما أشار المدرب إلى كيفية استعمال السبورة بطريقة تفاعلية عن طريق البروجكتور مبرزاً بذلك عناصر الوضوح والتشويق التي من الممكن أن تولد عند الطلاب أثناء متابعة عمليات التعليم.</a:t>
            </a:r>
            <a:r>
              <a:rPr lang="en-US" sz="2400" dirty="0"/>
              <a:t/>
            </a:r>
            <a:br>
              <a:rPr lang="en-US" sz="2400" dirty="0"/>
            </a:br>
            <a:r>
              <a:rPr lang="ar-SA" sz="2400" dirty="0"/>
              <a:t>و قد قدم الدورة أ.حسان حمودة المشرف على الوحدة و المدرب المعتمد لدى عمادة التعليم الالكتروني و التعلم عن بعد.</a:t>
            </a:r>
            <a:r>
              <a:rPr lang="en-US" sz="2400" dirty="0"/>
              <a:t/>
            </a:r>
            <a:br>
              <a:rPr lang="en-US" sz="2400" dirty="0"/>
            </a:br>
            <a:r>
              <a:rPr lang="ar-SA" sz="2400" dirty="0"/>
              <a:t>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a:t>
            </a:r>
            <a:r>
              <a:rPr lang="en-US" sz="2400" dirty="0"/>
              <a:t/>
            </a:r>
            <a:br>
              <a:rPr lang="en-US" sz="2400" dirty="0"/>
            </a:br>
            <a:r>
              <a:rPr lang="ar-SA" sz="2400" dirty="0"/>
              <a:t>وقد عبٌر عميد الكلية د. خالد بن عبدالله الشافي عن شكره للأستاذ حسان حمودة ، على مشاركته في اقامة مثل هذه الدورة.</a:t>
            </a:r>
            <a:r>
              <a:rPr lang="en-US" sz="2400" dirty="0"/>
              <a:t/>
            </a:r>
            <a:br>
              <a:rPr lang="en-US" sz="2400" dirty="0"/>
            </a:br>
            <a:endParaRPr lang="en-US" sz="2400" dirty="0"/>
          </a:p>
        </p:txBody>
      </p:sp>
    </p:spTree>
    <p:extLst>
      <p:ext uri="{BB962C8B-B14F-4D97-AF65-F5344CB8AC3E}">
        <p14:creationId xmlns:p14="http://schemas.microsoft.com/office/powerpoint/2010/main" val="1547134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دورة كيفية استخدام المنصة الالكترونية التعليمية   أقامت وحدة تقنيات التعليم بكلية العلوم والدراسات الانسانية بالغاط يوم الاحد الموافق 14/04/1437 هـ  دورة تدريبية في كيفية استخدام المنصة الالكترونية التعليمية لجميع أعضاء هيئة التدريس بالكلية، حيث ركز المدرب على كافة الاستخدامات الأساسية للمنصة التعليمية ثم تطرق بعد ذلك إلى الكيفية التي يجب أن تستخدم من خلالها لتسهيل العملية التعلمية التعليمية ، كما أشار المدرب إلى كيفية استعمال السبورة بطريقة تفاعلية عن طريق البروجكتور مبرزاً بذلك عناصر الوضوح والتشويق التي من الممكن أن تولد عند الطلاب أثناء متابعة عمليات التعليم. و قد قدم الدورة أ.حسان حمودة المشرف على الوحدة و المدرب المعتمد لدى عمادة التعليم الالكتروني و التعلم عن بعد. 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وقد عبٌر عميد الكلية د. خالد بن عبدالله الشافي عن شكره للأستاذ حسان حمودة ، على مشاركته في اقامة مثل هذه الدورة.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كيفية استخدام المنصة الالكترونية التعليمية   أقامت وحدة تقنيات التعليم بكلية العلوم والدراسات الانسانية بالغاط يوم الاحد الموافق 14/04/1437 هـ  دورة تدريبية في كيفية استخدام المنصة الالكترونية التعليمية لجميع أعضاء هيئة التدريس بالكلية، حيث ركز المدرب على كافة الاستخدامات الأساسية للمنصة التعليمية ثم تطرق بعد ذلك إلى الكيفية التي يجب أن تستخدم من خلالها لتسهيل العملية التعلمية التعليمية ، كما أشار المدرب إلى كيفية استعمال السبورة بطريقة تفاعلية عن طريق البروجكتور مبرزاً بذلك عناصر الوضوح والتشويق التي من الممكن أن تولد عند الطلاب أثناء متابعة عمليات التعليم. و قد قدم الدورة أ.حسان حمودة المشرف على الوحدة و المدرب المعتمد لدى عمادة التعليم الالكتروني و التعلم عن بعد. 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وقد عبٌر عميد الكلية د. خالد بن عبدالله الشافي عن شكره للأستاذ حسان حمودة ، على مشاركته في اقامة مثل هذه الدورة. </dc:title>
  <dc:creator>alrc</dc:creator>
  <cp:lastModifiedBy>alrc</cp:lastModifiedBy>
  <cp:revision>1</cp:revision>
  <dcterms:created xsi:type="dcterms:W3CDTF">2016-02-03T20:15:01Z</dcterms:created>
  <dcterms:modified xsi:type="dcterms:W3CDTF">2016-02-03T20:16:58Z</dcterms:modified>
</cp:coreProperties>
</file>