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42" d="100"/>
          <a:sy n="42" d="100"/>
        </p:scale>
        <p:origin x="9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37839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71336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496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9864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513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8129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5891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7578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338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8959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7612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1F0C3-5995-45E2-9B1E-C567D198AF18}" type="datetimeFigureOut">
              <a:rPr lang="ar-SA" smtClean="0"/>
              <a:t>13/05/37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40397-334A-4987-B2F8-5369BEB3A1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7383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274320" y="982382"/>
            <a:ext cx="11727180" cy="5611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ar-SA" sz="4000" b="1" u="sng" dirty="0">
                <a:latin typeface="Calibri" panose="020F0502020204030204" pitchFamily="34" charset="0"/>
                <a:ea typeface="Calibri" panose="020F0502020204030204" pitchFamily="34" charset="0"/>
              </a:rPr>
              <a:t>كلية ادارة الاعمال تهنئ </a:t>
            </a:r>
            <a:r>
              <a:rPr lang="ar-SA" sz="4000" b="1" u="sng" dirty="0" err="1">
                <a:latin typeface="Calibri" panose="020F0502020204030204" pitchFamily="34" charset="0"/>
                <a:ea typeface="Calibri" panose="020F0502020204030204" pitchFamily="34" charset="0"/>
              </a:rPr>
              <a:t>د.المحمود</a:t>
            </a:r>
            <a:r>
              <a:rPr lang="ar-SA" sz="4000" b="1" u="sng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ar-SA" sz="4000" b="1" u="sng" dirty="0" err="1">
                <a:latin typeface="Calibri" panose="020F0502020204030204" pitchFamily="34" charset="0"/>
                <a:ea typeface="Calibri" panose="020F0502020204030204" pitchFamily="34" charset="0"/>
              </a:rPr>
              <a:t>ود.الشمري</a:t>
            </a:r>
            <a:r>
              <a:rPr lang="ar-SA" sz="4000" b="1" u="sng" dirty="0">
                <a:latin typeface="Calibri" panose="020F0502020204030204" pitchFamily="34" charset="0"/>
                <a:ea typeface="Calibri" panose="020F0502020204030204" pitchFamily="34" charset="0"/>
              </a:rPr>
              <a:t> بالانضمام للكلية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ar-SA" sz="2400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latin typeface="Calibri" panose="020F0502020204030204" pitchFamily="34" charset="0"/>
                <a:ea typeface="Calibri" panose="020F0502020204030204" pitchFamily="34" charset="0"/>
              </a:rPr>
              <a:t>يتقدم منسوبي كلية إدارة الأعمال برئاسة سعادة عميد الكلية </a:t>
            </a:r>
            <a:r>
              <a:rPr lang="ar-SA" sz="3200" dirty="0" err="1">
                <a:latin typeface="Calibri" panose="020F0502020204030204" pitchFamily="34" charset="0"/>
                <a:ea typeface="Calibri" panose="020F0502020204030204" pitchFamily="34" charset="0"/>
              </a:rPr>
              <a:t>د.سعد</a:t>
            </a:r>
            <a:r>
              <a:rPr lang="ar-SA" sz="3200" dirty="0">
                <a:latin typeface="Calibri" panose="020F0502020204030204" pitchFamily="34" charset="0"/>
                <a:ea typeface="Calibri" panose="020F0502020204030204" pitchFamily="34" charset="0"/>
              </a:rPr>
              <a:t> بن محمد </a:t>
            </a:r>
            <a:r>
              <a:rPr lang="ar-SA" sz="3200" dirty="0" err="1">
                <a:latin typeface="Calibri" panose="020F0502020204030204" pitchFamily="34" charset="0"/>
                <a:ea typeface="Calibri" panose="020F0502020204030204" pitchFamily="34" charset="0"/>
              </a:rPr>
              <a:t>الفليح</a:t>
            </a:r>
            <a:r>
              <a:rPr lang="ar-SA" sz="3200" dirty="0">
                <a:latin typeface="Calibri" panose="020F0502020204030204" pitchFamily="34" charset="0"/>
                <a:ea typeface="Calibri" panose="020F0502020204030204" pitchFamily="34" charset="0"/>
              </a:rPr>
              <a:t> والسادة وكلاء الكلية ورؤساء الأقسام وأعضاء هيئة التدريس ومعاونيهم بخالص التهاني والتبريكات لكل من </a:t>
            </a:r>
            <a:r>
              <a:rPr lang="ar-SA" sz="3200" dirty="0" err="1">
                <a:latin typeface="Calibri" panose="020F0502020204030204" pitchFamily="34" charset="0"/>
                <a:ea typeface="Calibri" panose="020F0502020204030204" pitchFamily="34" charset="0"/>
              </a:rPr>
              <a:t>د.عبدالعزيز</a:t>
            </a:r>
            <a:r>
              <a:rPr lang="ar-SA" sz="3200" dirty="0">
                <a:latin typeface="Calibri" panose="020F0502020204030204" pitchFamily="34" charset="0"/>
                <a:ea typeface="Calibri" panose="020F0502020204030204" pitchFamily="34" charset="0"/>
              </a:rPr>
              <a:t> المحمود الأستاذ المشارك بقسم إدارة الأعمال، د. يحيى الشمري الأستاذ المساعد بقسم القانون </a:t>
            </a:r>
            <a:r>
              <a:rPr lang="ar-SA" sz="3200" dirty="0" err="1">
                <a:latin typeface="Calibri" panose="020F0502020204030204" pitchFamily="34" charset="0"/>
                <a:ea typeface="Calibri" panose="020F0502020204030204" pitchFamily="34" charset="0"/>
              </a:rPr>
              <a:t>بالإنضمام</a:t>
            </a:r>
            <a:r>
              <a:rPr lang="ar-SA" sz="3200" dirty="0">
                <a:latin typeface="Calibri" panose="020F0502020204030204" pitchFamily="34" charset="0"/>
                <a:ea typeface="Calibri" panose="020F0502020204030204" pitchFamily="34" charset="0"/>
              </a:rPr>
              <a:t> للكلية وبداية مباشرة العمل داخل الكلية.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ar-SA" sz="3200" dirty="0">
                <a:latin typeface="Calibri" panose="020F0502020204030204" pitchFamily="34" charset="0"/>
                <a:ea typeface="Calibri" panose="020F0502020204030204" pitchFamily="34" charset="0"/>
              </a:rPr>
              <a:t>نسأل الله أن ينفع بهما ويوفقهما لكل خير، والشكر لرؤساء الأقسام المعنية على استقطاب الكفاءات المميزة متمنيين لهم دوام التوفيق والنجاح والرقي.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29130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</Words>
  <Application>Microsoft Office PowerPoint</Application>
  <PresentationFormat>ملء الشاشة</PresentationFormat>
  <Paragraphs>6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HAMADA ADEL</dc:creator>
  <cp:lastModifiedBy>HAMADA ADEL</cp:lastModifiedBy>
  <cp:revision>1</cp:revision>
  <dcterms:created xsi:type="dcterms:W3CDTF">2016-02-21T13:43:09Z</dcterms:created>
  <dcterms:modified xsi:type="dcterms:W3CDTF">2016-02-21T13:43:37Z</dcterms:modified>
</cp:coreProperties>
</file>