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35F1-31ED-4359-9A8E-B38783A67221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9F92-4E27-4C7E-99F1-CFAC871F2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137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35F1-31ED-4359-9A8E-B38783A67221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9F92-4E27-4C7E-99F1-CFAC871F2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07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35F1-31ED-4359-9A8E-B38783A67221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9F92-4E27-4C7E-99F1-CFAC871F2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5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35F1-31ED-4359-9A8E-B38783A67221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9F92-4E27-4C7E-99F1-CFAC871F2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838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35F1-31ED-4359-9A8E-B38783A67221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9F92-4E27-4C7E-99F1-CFAC871F2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75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35F1-31ED-4359-9A8E-B38783A67221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9F92-4E27-4C7E-99F1-CFAC871F2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35F1-31ED-4359-9A8E-B38783A67221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9F92-4E27-4C7E-99F1-CFAC871F2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843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35F1-31ED-4359-9A8E-B38783A67221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9F92-4E27-4C7E-99F1-CFAC871F2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070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35F1-31ED-4359-9A8E-B38783A67221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9F92-4E27-4C7E-99F1-CFAC871F2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55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35F1-31ED-4359-9A8E-B38783A67221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9F92-4E27-4C7E-99F1-CFAC871F2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38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35F1-31ED-4359-9A8E-B38783A67221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9F92-4E27-4C7E-99F1-CFAC871F2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84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435F1-31ED-4359-9A8E-B38783A67221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49F92-4E27-4C7E-99F1-CFAC871F2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82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تنزيل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75" y="108374"/>
            <a:ext cx="10713492" cy="6619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334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ملء الشاشة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HAMADA HASSAN</dc:creator>
  <cp:lastModifiedBy>HAMADA HASSAN</cp:lastModifiedBy>
  <cp:revision>1</cp:revision>
  <dcterms:created xsi:type="dcterms:W3CDTF">2016-02-14T14:31:21Z</dcterms:created>
  <dcterms:modified xsi:type="dcterms:W3CDTF">2016-02-14T14:31:48Z</dcterms:modified>
</cp:coreProperties>
</file>