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5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5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4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5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35F1-31ED-4359-9A8E-B38783A67221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9F92-4E27-4C7E-99F1-CFAC871F2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تنزي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5" y="108374"/>
            <a:ext cx="10713492" cy="661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3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HAMADA HASSAN</dc:creator>
  <cp:lastModifiedBy>HAMADA HASSAN</cp:lastModifiedBy>
  <cp:revision>1</cp:revision>
  <dcterms:created xsi:type="dcterms:W3CDTF">2016-02-14T14:31:21Z</dcterms:created>
  <dcterms:modified xsi:type="dcterms:W3CDTF">2016-02-14T14:31:48Z</dcterms:modified>
</cp:coreProperties>
</file>