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42" d="100"/>
          <a:sy n="42" d="100"/>
        </p:scale>
        <p:origin x="92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6F236D66-134A-4515-B3E0-56D2C2A7A550}" type="datetimeFigureOut">
              <a:rPr lang="ar-SA" smtClean="0"/>
              <a:t>13/05/37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D052335-51F0-49E8-AA7A-82F5DAD3DD4D}" type="slidenum">
              <a:rPr lang="ar-SA" smtClean="0"/>
              <a:t>‹#›</a:t>
            </a:fld>
            <a:endParaRPr lang="ar-SA"/>
          </a:p>
        </p:txBody>
      </p:sp>
    </p:spTree>
    <p:extLst>
      <p:ext uri="{BB962C8B-B14F-4D97-AF65-F5344CB8AC3E}">
        <p14:creationId xmlns:p14="http://schemas.microsoft.com/office/powerpoint/2010/main" val="1791901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F236D66-134A-4515-B3E0-56D2C2A7A550}" type="datetimeFigureOut">
              <a:rPr lang="ar-SA" smtClean="0"/>
              <a:t>13/05/37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D052335-51F0-49E8-AA7A-82F5DAD3DD4D}" type="slidenum">
              <a:rPr lang="ar-SA" smtClean="0"/>
              <a:t>‹#›</a:t>
            </a:fld>
            <a:endParaRPr lang="ar-SA"/>
          </a:p>
        </p:txBody>
      </p:sp>
    </p:spTree>
    <p:extLst>
      <p:ext uri="{BB962C8B-B14F-4D97-AF65-F5344CB8AC3E}">
        <p14:creationId xmlns:p14="http://schemas.microsoft.com/office/powerpoint/2010/main" val="4039806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F236D66-134A-4515-B3E0-56D2C2A7A550}" type="datetimeFigureOut">
              <a:rPr lang="ar-SA" smtClean="0"/>
              <a:t>13/05/37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D052335-51F0-49E8-AA7A-82F5DAD3DD4D}" type="slidenum">
              <a:rPr lang="ar-SA" smtClean="0"/>
              <a:t>‹#›</a:t>
            </a:fld>
            <a:endParaRPr lang="ar-SA"/>
          </a:p>
        </p:txBody>
      </p:sp>
    </p:spTree>
    <p:extLst>
      <p:ext uri="{BB962C8B-B14F-4D97-AF65-F5344CB8AC3E}">
        <p14:creationId xmlns:p14="http://schemas.microsoft.com/office/powerpoint/2010/main" val="1434626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F236D66-134A-4515-B3E0-56D2C2A7A550}" type="datetimeFigureOut">
              <a:rPr lang="ar-SA" smtClean="0"/>
              <a:t>13/05/37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D052335-51F0-49E8-AA7A-82F5DAD3DD4D}" type="slidenum">
              <a:rPr lang="ar-SA" smtClean="0"/>
              <a:t>‹#›</a:t>
            </a:fld>
            <a:endParaRPr lang="ar-SA"/>
          </a:p>
        </p:txBody>
      </p:sp>
    </p:spTree>
    <p:extLst>
      <p:ext uri="{BB962C8B-B14F-4D97-AF65-F5344CB8AC3E}">
        <p14:creationId xmlns:p14="http://schemas.microsoft.com/office/powerpoint/2010/main" val="2156858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F236D66-134A-4515-B3E0-56D2C2A7A550}" type="datetimeFigureOut">
              <a:rPr lang="ar-SA" smtClean="0"/>
              <a:t>13/05/37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D052335-51F0-49E8-AA7A-82F5DAD3DD4D}" type="slidenum">
              <a:rPr lang="ar-SA" smtClean="0"/>
              <a:t>‹#›</a:t>
            </a:fld>
            <a:endParaRPr lang="ar-SA"/>
          </a:p>
        </p:txBody>
      </p:sp>
    </p:spTree>
    <p:extLst>
      <p:ext uri="{BB962C8B-B14F-4D97-AF65-F5344CB8AC3E}">
        <p14:creationId xmlns:p14="http://schemas.microsoft.com/office/powerpoint/2010/main" val="1365851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6F236D66-134A-4515-B3E0-56D2C2A7A550}" type="datetimeFigureOut">
              <a:rPr lang="ar-SA" smtClean="0"/>
              <a:t>13/05/37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D052335-51F0-49E8-AA7A-82F5DAD3DD4D}" type="slidenum">
              <a:rPr lang="ar-SA" smtClean="0"/>
              <a:t>‹#›</a:t>
            </a:fld>
            <a:endParaRPr lang="ar-SA"/>
          </a:p>
        </p:txBody>
      </p:sp>
    </p:spTree>
    <p:extLst>
      <p:ext uri="{BB962C8B-B14F-4D97-AF65-F5344CB8AC3E}">
        <p14:creationId xmlns:p14="http://schemas.microsoft.com/office/powerpoint/2010/main" val="321733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6F236D66-134A-4515-B3E0-56D2C2A7A550}" type="datetimeFigureOut">
              <a:rPr lang="ar-SA" smtClean="0"/>
              <a:t>13/05/37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D052335-51F0-49E8-AA7A-82F5DAD3DD4D}" type="slidenum">
              <a:rPr lang="ar-SA" smtClean="0"/>
              <a:t>‹#›</a:t>
            </a:fld>
            <a:endParaRPr lang="ar-SA"/>
          </a:p>
        </p:txBody>
      </p:sp>
    </p:spTree>
    <p:extLst>
      <p:ext uri="{BB962C8B-B14F-4D97-AF65-F5344CB8AC3E}">
        <p14:creationId xmlns:p14="http://schemas.microsoft.com/office/powerpoint/2010/main" val="25215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6F236D66-134A-4515-B3E0-56D2C2A7A550}" type="datetimeFigureOut">
              <a:rPr lang="ar-SA" smtClean="0"/>
              <a:t>13/05/37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D052335-51F0-49E8-AA7A-82F5DAD3DD4D}" type="slidenum">
              <a:rPr lang="ar-SA" smtClean="0"/>
              <a:t>‹#›</a:t>
            </a:fld>
            <a:endParaRPr lang="ar-SA"/>
          </a:p>
        </p:txBody>
      </p:sp>
    </p:spTree>
    <p:extLst>
      <p:ext uri="{BB962C8B-B14F-4D97-AF65-F5344CB8AC3E}">
        <p14:creationId xmlns:p14="http://schemas.microsoft.com/office/powerpoint/2010/main" val="2097311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F236D66-134A-4515-B3E0-56D2C2A7A550}" type="datetimeFigureOut">
              <a:rPr lang="ar-SA" smtClean="0"/>
              <a:t>13/05/37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D052335-51F0-49E8-AA7A-82F5DAD3DD4D}" type="slidenum">
              <a:rPr lang="ar-SA" smtClean="0"/>
              <a:t>‹#›</a:t>
            </a:fld>
            <a:endParaRPr lang="ar-SA"/>
          </a:p>
        </p:txBody>
      </p:sp>
    </p:spTree>
    <p:extLst>
      <p:ext uri="{BB962C8B-B14F-4D97-AF65-F5344CB8AC3E}">
        <p14:creationId xmlns:p14="http://schemas.microsoft.com/office/powerpoint/2010/main" val="3894420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F236D66-134A-4515-B3E0-56D2C2A7A550}" type="datetimeFigureOut">
              <a:rPr lang="ar-SA" smtClean="0"/>
              <a:t>13/05/37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D052335-51F0-49E8-AA7A-82F5DAD3DD4D}" type="slidenum">
              <a:rPr lang="ar-SA" smtClean="0"/>
              <a:t>‹#›</a:t>
            </a:fld>
            <a:endParaRPr lang="ar-SA"/>
          </a:p>
        </p:txBody>
      </p:sp>
    </p:spTree>
    <p:extLst>
      <p:ext uri="{BB962C8B-B14F-4D97-AF65-F5344CB8AC3E}">
        <p14:creationId xmlns:p14="http://schemas.microsoft.com/office/powerpoint/2010/main" val="344139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F236D66-134A-4515-B3E0-56D2C2A7A550}" type="datetimeFigureOut">
              <a:rPr lang="ar-SA" smtClean="0"/>
              <a:t>13/05/37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D052335-51F0-49E8-AA7A-82F5DAD3DD4D}" type="slidenum">
              <a:rPr lang="ar-SA" smtClean="0"/>
              <a:t>‹#›</a:t>
            </a:fld>
            <a:endParaRPr lang="ar-SA"/>
          </a:p>
        </p:txBody>
      </p:sp>
    </p:spTree>
    <p:extLst>
      <p:ext uri="{BB962C8B-B14F-4D97-AF65-F5344CB8AC3E}">
        <p14:creationId xmlns:p14="http://schemas.microsoft.com/office/powerpoint/2010/main" val="593622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F236D66-134A-4515-B3E0-56D2C2A7A550}" type="datetimeFigureOut">
              <a:rPr lang="ar-SA" smtClean="0"/>
              <a:t>13/05/37</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D052335-51F0-49E8-AA7A-82F5DAD3DD4D}" type="slidenum">
              <a:rPr lang="ar-SA" smtClean="0"/>
              <a:t>‹#›</a:t>
            </a:fld>
            <a:endParaRPr lang="ar-SA"/>
          </a:p>
        </p:txBody>
      </p:sp>
    </p:spTree>
    <p:extLst>
      <p:ext uri="{BB962C8B-B14F-4D97-AF65-F5344CB8AC3E}">
        <p14:creationId xmlns:p14="http://schemas.microsoft.com/office/powerpoint/2010/main" val="4132361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11480" y="1420245"/>
            <a:ext cx="11780520" cy="5291705"/>
          </a:xfrm>
          <a:prstGeom prst="rect">
            <a:avLst/>
          </a:prstGeom>
        </p:spPr>
        <p:txBody>
          <a:bodyPr wrap="square">
            <a:spAutoFit/>
          </a:bodyPr>
          <a:lstStyle/>
          <a:p>
            <a:pPr algn="ctr">
              <a:lnSpc>
                <a:spcPct val="115000"/>
              </a:lnSpc>
              <a:spcAft>
                <a:spcPts val="800"/>
              </a:spcAft>
            </a:pPr>
            <a:r>
              <a:rPr lang="ar-SA" sz="3600" b="1" u="sng" dirty="0">
                <a:solidFill>
                  <a:srgbClr val="000000"/>
                </a:solidFill>
                <a:latin typeface="Calibri" panose="020F0502020204030204" pitchFamily="34" charset="0"/>
                <a:ea typeface="Calibri" panose="020F0502020204030204" pitchFamily="34" charset="0"/>
              </a:rPr>
              <a:t>سعادة وكيل الجامعة للشؤون التعليمية يزور كلية إدارة الأعمال</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15000"/>
              </a:lnSpc>
              <a:spcAft>
                <a:spcPts val="800"/>
              </a:spcAft>
            </a:pPr>
            <a:r>
              <a:rPr lang="ar-SA" sz="2800" b="1" dirty="0">
                <a:latin typeface="Calibri" panose="020F0502020204030204" pitchFamily="34" charset="0"/>
                <a:ea typeface="Calibri" panose="020F0502020204030204" pitchFamily="34" charset="0"/>
              </a:rPr>
              <a:t>استقبل سعادة عميد الكلية د. سعد بن محمد </a:t>
            </a:r>
            <a:r>
              <a:rPr lang="ar-SA" sz="2800" b="1" dirty="0" err="1">
                <a:latin typeface="Calibri" panose="020F0502020204030204" pitchFamily="34" charset="0"/>
                <a:ea typeface="Calibri" panose="020F0502020204030204" pitchFamily="34" charset="0"/>
              </a:rPr>
              <a:t>الفليح</a:t>
            </a:r>
            <a:r>
              <a:rPr lang="ar-SA" sz="2800" b="1" dirty="0">
                <a:latin typeface="Calibri" panose="020F0502020204030204" pitchFamily="34" charset="0"/>
                <a:ea typeface="Calibri" panose="020F0502020204030204" pitchFamily="34" charset="0"/>
              </a:rPr>
              <a:t> سعادة وكيل الجامعة للشؤون التعليمية د. أحمد بن علي الرميح الذي كان في زيارة تفقدية للكلية </a:t>
            </a:r>
            <a:r>
              <a:rPr lang="ar-SA" sz="2800" b="1" dirty="0" err="1">
                <a:latin typeface="Calibri" panose="020F0502020204030204" pitchFamily="34" charset="0"/>
                <a:ea typeface="Calibri" panose="020F0502020204030204" pitchFamily="34" charset="0"/>
              </a:rPr>
              <a:t>للإطلاع</a:t>
            </a:r>
            <a:r>
              <a:rPr lang="ar-SA" sz="2800" b="1" dirty="0">
                <a:latin typeface="Calibri" panose="020F0502020204030204" pitchFamily="34" charset="0"/>
                <a:ea typeface="Calibri" panose="020F0502020204030204" pitchFamily="34" charset="0"/>
              </a:rPr>
              <a:t> على سير العمل مع بداية العام الجامع، وقد حضر سعادته مجلس الكلية الذي تم فيه تقديم عرضاً تفصيلياً للخطة الاستراتيجية الثانية لكلية إدارة الأعمال ، وتم التطرق خلال اللقاء لعدد من المقترحات والتوصيات التي تسهم في مواصلة النجاح والتقدم للكلية</a:t>
            </a:r>
            <a:r>
              <a:rPr lang="en-US" sz="2800" b="1" dirty="0" smtClean="0">
                <a:effectLst/>
                <a:latin typeface="Arial" panose="020B0604020202020204" pitchFamily="34" charset="0"/>
                <a:ea typeface="Calibri" panose="020F0502020204030204" pitchFamily="34" charset="0"/>
                <a:cs typeface="Arial" panose="020B0604020202020204" pitchFamily="34" charset="0"/>
              </a:rPr>
              <a:t> .</a:t>
            </a:r>
            <a:br>
              <a:rPr lang="en-US" sz="2800" b="1" dirty="0" smtClean="0">
                <a:effectLst/>
                <a:latin typeface="Arial" panose="020B0604020202020204" pitchFamily="34" charset="0"/>
                <a:ea typeface="Calibri" panose="020F0502020204030204" pitchFamily="34" charset="0"/>
                <a:cs typeface="Arial" panose="020B0604020202020204" pitchFamily="34" charset="0"/>
              </a:rPr>
            </a:br>
            <a:r>
              <a:rPr lang="ar-SA" sz="2800" b="1" dirty="0">
                <a:latin typeface="Calibri" panose="020F0502020204030204" pitchFamily="34" charset="0"/>
                <a:ea typeface="Calibri" panose="020F0502020204030204" pitchFamily="34" charset="0"/>
              </a:rPr>
              <a:t>وفي نهاية اللقاء عبّر سعادة عميد الكلية عن بالغ شكره وتقديره لسعادة وكيل الجامعة للشؤون التعليمية على هذه الزيارة التي تعكس حرصه واهتمامه في الوصول إلى أعلى درجات الإتقان في العمل سعياً لتحقيق تطلعات معالي مدير الجامعة . والتي ستكون دافعاً بإذن الله لمواصلة العمل والجهد لرفعه سمعة الجامعة والكلية في شتى المجالات</a:t>
            </a:r>
            <a:r>
              <a:rPr lang="en-US" sz="2800" b="1" dirty="0" smtClean="0">
                <a:effectLst/>
                <a:latin typeface="Arial" panose="020B0604020202020204" pitchFamily="34" charset="0"/>
                <a:ea typeface="Calibri" panose="020F0502020204030204" pitchFamily="34" charset="0"/>
                <a:cs typeface="Arial" panose="020B0604020202020204" pitchFamily="34" charset="0"/>
              </a:rPr>
              <a:t>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0052125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79</Words>
  <Application>Microsoft Office PowerPoint</Application>
  <PresentationFormat>ملء الشاشة</PresentationFormat>
  <Paragraphs>2</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2016-02-21T10:18:14Z</dcterms:created>
  <dcterms:modified xsi:type="dcterms:W3CDTF">2016-02-21T10:18:41Z</dcterms:modified>
</cp:coreProperties>
</file>