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42" d="100"/>
          <a:sy n="42" d="100"/>
        </p:scale>
        <p:origin x="9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35187DE-B3BD-4BFA-BB49-5BC1143D064F}" type="datetimeFigureOut">
              <a:rPr lang="ar-SA" smtClean="0"/>
              <a:t>15/05/37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133364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5187DE-B3BD-4BFA-BB49-5BC1143D064F}" type="datetimeFigureOut">
              <a:rPr lang="ar-SA" smtClean="0"/>
              <a:t>15/05/37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2639478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5187DE-B3BD-4BFA-BB49-5BC1143D064F}" type="datetimeFigureOut">
              <a:rPr lang="ar-SA" smtClean="0"/>
              <a:t>15/05/37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2542363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5187DE-B3BD-4BFA-BB49-5BC1143D064F}" type="datetimeFigureOut">
              <a:rPr lang="ar-SA" smtClean="0"/>
              <a:t>15/05/37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390702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35187DE-B3BD-4BFA-BB49-5BC1143D064F}" type="datetimeFigureOut">
              <a:rPr lang="ar-SA" smtClean="0"/>
              <a:t>15/05/37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1892576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35187DE-B3BD-4BFA-BB49-5BC1143D064F}" type="datetimeFigureOut">
              <a:rPr lang="ar-SA" smtClean="0"/>
              <a:t>15/05/37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1619649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35187DE-B3BD-4BFA-BB49-5BC1143D064F}" type="datetimeFigureOut">
              <a:rPr lang="ar-SA" smtClean="0"/>
              <a:t>15/05/37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3745392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35187DE-B3BD-4BFA-BB49-5BC1143D064F}" type="datetimeFigureOut">
              <a:rPr lang="ar-SA" smtClean="0"/>
              <a:t>15/05/37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875320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35187DE-B3BD-4BFA-BB49-5BC1143D064F}" type="datetimeFigureOut">
              <a:rPr lang="ar-SA" smtClean="0"/>
              <a:t>15/05/37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869169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5187DE-B3BD-4BFA-BB49-5BC1143D064F}" type="datetimeFigureOut">
              <a:rPr lang="ar-SA" smtClean="0"/>
              <a:t>15/05/37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3901475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5187DE-B3BD-4BFA-BB49-5BC1143D064F}" type="datetimeFigureOut">
              <a:rPr lang="ar-SA" smtClean="0"/>
              <a:t>15/05/37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6C8A251-F5D2-4B2C-96AE-53602596B209}" type="slidenum">
              <a:rPr lang="ar-SA" smtClean="0"/>
              <a:t>‹#›</a:t>
            </a:fld>
            <a:endParaRPr lang="ar-SA"/>
          </a:p>
        </p:txBody>
      </p:sp>
    </p:spTree>
    <p:extLst>
      <p:ext uri="{BB962C8B-B14F-4D97-AF65-F5344CB8AC3E}">
        <p14:creationId xmlns:p14="http://schemas.microsoft.com/office/powerpoint/2010/main" val="3620049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35187DE-B3BD-4BFA-BB49-5BC1143D064F}" type="datetimeFigureOut">
              <a:rPr lang="ar-SA" smtClean="0"/>
              <a:t>15/05/37</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6C8A251-F5D2-4B2C-96AE-53602596B209}" type="slidenum">
              <a:rPr lang="ar-SA" smtClean="0"/>
              <a:t>‹#›</a:t>
            </a:fld>
            <a:endParaRPr lang="ar-SA"/>
          </a:p>
        </p:txBody>
      </p:sp>
    </p:spTree>
    <p:extLst>
      <p:ext uri="{BB962C8B-B14F-4D97-AF65-F5344CB8AC3E}">
        <p14:creationId xmlns:p14="http://schemas.microsoft.com/office/powerpoint/2010/main" val="3708066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2900" y="964455"/>
            <a:ext cx="11452860" cy="4754378"/>
          </a:xfrm>
          <a:prstGeom prst="rect">
            <a:avLst/>
          </a:prstGeom>
        </p:spPr>
        <p:txBody>
          <a:bodyPr wrap="square">
            <a:spAutoFit/>
          </a:bodyPr>
          <a:lstStyle/>
          <a:p>
            <a:pPr>
              <a:lnSpc>
                <a:spcPct val="107000"/>
              </a:lnSpc>
              <a:spcAft>
                <a:spcPts val="800"/>
              </a:spcAft>
            </a:pPr>
            <a:r>
              <a:rPr lang="ar-SA" b="1" u="sng" dirty="0">
                <a:latin typeface="Calibri" panose="020F0502020204030204" pitchFamily="34" charset="0"/>
                <a:ea typeface="Calibri" panose="020F0502020204030204" pitchFamily="34" charset="0"/>
              </a:rPr>
              <a:t>بحضور سعادة وكيل الجامعة للشؤون التعليمية كلية إدارة الأعمال تعتمد خطتها الاستراتيجية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ar-SA" dirty="0">
                <a:latin typeface="Calibri" panose="020F0502020204030204" pitchFamily="34" charset="0"/>
                <a:ea typeface="Calibri" panose="020F0502020204030204" pitchFamily="34" charset="0"/>
              </a:rPr>
              <a:t>امتداداً لجهود الجامعة في مجال التخطيط الاستراتيجي، واستجابةً لتوجيهات معالي مدير الجامعة حول التطوير وجودة الأداء، تطلعت كلية إدارة الأعمال لاستشراف المستقبل وإحداث التطوير التنظيمي من خلال إعداد خطه استراتيجية شاملة وضعت وفق أسس علمية تضمن النجاح لخُطا التطوير وضمان الاستمرار في مواكبة عصر المعرفة.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ar-SA" dirty="0">
                <a:latin typeface="Calibri" panose="020F0502020204030204" pitchFamily="34" charset="0"/>
                <a:ea typeface="Calibri" panose="020F0502020204030204" pitchFamily="34" charset="0"/>
              </a:rPr>
              <a:t>في هذا الشأن اعتمدت كلية إدارة الأعمال خطتها الاستراتيجية الثانية بحضور سعادة وكيل الجامعة للشؤون التعليمية الدكتور أحمد بن علي الرميح، الذي كان في زيارة تفقديه للكلية،  حيث كان في استقباله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ووكلاء الكلية وأعضاء مجلسها ، و قد حضر سعادة وكيل الجامعة مجلس الكلية الذي تم فيه تقديم عرضاً تفصيلياً للخطة الاستراتيجية الثانية للكلية ، من خلال إيضاح مراحل إعدادها ، والآلية والمنهجية المتبعة في ذلك ، و استعراض أبعاد ومراحل ومنهجية التحليل الاستراتيجي الرباعي ، وأبعاد القوة والضعف ، والفرص والتحديات، و مراحل بناء الأهداف العامة والاستراتيجيات اللازمة لتحقيقها ، أيضاً تم عرض  رؤية ورسالة، وقيم الكلية بعد تحديثها طبقاً للخطة الجديدة.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ar-SA" dirty="0">
                <a:latin typeface="Calibri" panose="020F0502020204030204" pitchFamily="34" charset="0"/>
                <a:ea typeface="Calibri" panose="020F0502020204030204" pitchFamily="34" charset="0"/>
              </a:rPr>
              <a:t>وقد أثنى سعادة وكيل الجامعة للشؤون التعليمية على الجهود التي بذلها منسوبي الكلية وقيادتها والتي تمثلت في النجاح بإعداد الخطة بالشكل الذي يتوافق مع سياق الخطة الاستراتيجية الثانية للجامعة 1440هـ/2020م،</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ar-SA" dirty="0">
                <a:latin typeface="Calibri" panose="020F0502020204030204" pitchFamily="34" charset="0"/>
                <a:ea typeface="Calibri" panose="020F0502020204030204" pitchFamily="34" charset="0"/>
              </a:rPr>
              <a:t> وفي نهاية الاجتماع قدّم عميد الكلية وأعضاء مجلسها شكرهم لسعادته على هذه الزيارة التي من شأنها تقوية وتعزيز العملية التعليمية ورفع مستوى مهنية العمل الأكاديمي.</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246186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235</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2016-02-23T06:16:25Z</dcterms:created>
  <dcterms:modified xsi:type="dcterms:W3CDTF">2016-02-23T06:16:51Z</dcterms:modified>
</cp:coreProperties>
</file>