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458A23DB-3EA7-498E-AE13-CF79D79A24DF}" type="datetimeFigureOut">
              <a:rPr lang="en-US" smtClean="0"/>
              <a:t>2/10/2016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E55856F6-65EE-4E32-B414-C5FB8B6E22B1}" type="slidenum">
              <a:rPr lang="en-US" smtClean="0"/>
              <a:t>‹#›</a:t>
            </a:fld>
            <a:endParaRPr lang="en-US"/>
          </a:p>
        </p:txBody>
      </p:sp>
    </p:spTree>
    <p:extLst>
      <p:ext uri="{BB962C8B-B14F-4D97-AF65-F5344CB8AC3E}">
        <p14:creationId xmlns:p14="http://schemas.microsoft.com/office/powerpoint/2010/main" val="10822027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458A23DB-3EA7-498E-AE13-CF79D79A24DF}" type="datetimeFigureOut">
              <a:rPr lang="en-US" smtClean="0"/>
              <a:t>2/10/2016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E55856F6-65EE-4E32-B414-C5FB8B6E22B1}" type="slidenum">
              <a:rPr lang="en-US" smtClean="0"/>
              <a:t>‹#›</a:t>
            </a:fld>
            <a:endParaRPr lang="en-US"/>
          </a:p>
        </p:txBody>
      </p:sp>
    </p:spTree>
    <p:extLst>
      <p:ext uri="{BB962C8B-B14F-4D97-AF65-F5344CB8AC3E}">
        <p14:creationId xmlns:p14="http://schemas.microsoft.com/office/powerpoint/2010/main" val="35085394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458A23DB-3EA7-498E-AE13-CF79D79A24DF}" type="datetimeFigureOut">
              <a:rPr lang="en-US" smtClean="0"/>
              <a:t>2/10/2016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E55856F6-65EE-4E32-B414-C5FB8B6E22B1}" type="slidenum">
              <a:rPr lang="en-US" smtClean="0"/>
              <a:t>‹#›</a:t>
            </a:fld>
            <a:endParaRPr lang="en-US"/>
          </a:p>
        </p:txBody>
      </p:sp>
    </p:spTree>
    <p:extLst>
      <p:ext uri="{BB962C8B-B14F-4D97-AF65-F5344CB8AC3E}">
        <p14:creationId xmlns:p14="http://schemas.microsoft.com/office/powerpoint/2010/main" val="4267536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458A23DB-3EA7-498E-AE13-CF79D79A24DF}" type="datetimeFigureOut">
              <a:rPr lang="en-US" smtClean="0"/>
              <a:t>2/10/2016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E55856F6-65EE-4E32-B414-C5FB8B6E22B1}" type="slidenum">
              <a:rPr lang="en-US" smtClean="0"/>
              <a:t>‹#›</a:t>
            </a:fld>
            <a:endParaRPr lang="en-US"/>
          </a:p>
        </p:txBody>
      </p:sp>
    </p:spTree>
    <p:extLst>
      <p:ext uri="{BB962C8B-B14F-4D97-AF65-F5344CB8AC3E}">
        <p14:creationId xmlns:p14="http://schemas.microsoft.com/office/powerpoint/2010/main" val="513627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458A23DB-3EA7-498E-AE13-CF79D79A24DF}" type="datetimeFigureOut">
              <a:rPr lang="en-US" smtClean="0"/>
              <a:t>2/10/2016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E55856F6-65EE-4E32-B414-C5FB8B6E22B1}" type="slidenum">
              <a:rPr lang="en-US" smtClean="0"/>
              <a:t>‹#›</a:t>
            </a:fld>
            <a:endParaRPr lang="en-US"/>
          </a:p>
        </p:txBody>
      </p:sp>
    </p:spTree>
    <p:extLst>
      <p:ext uri="{BB962C8B-B14F-4D97-AF65-F5344CB8AC3E}">
        <p14:creationId xmlns:p14="http://schemas.microsoft.com/office/powerpoint/2010/main" val="25908712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458A23DB-3EA7-498E-AE13-CF79D79A24DF}" type="datetimeFigureOut">
              <a:rPr lang="en-US" smtClean="0"/>
              <a:t>2/10/2016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E55856F6-65EE-4E32-B414-C5FB8B6E22B1}" type="slidenum">
              <a:rPr lang="en-US" smtClean="0"/>
              <a:t>‹#›</a:t>
            </a:fld>
            <a:endParaRPr lang="en-US"/>
          </a:p>
        </p:txBody>
      </p:sp>
    </p:spTree>
    <p:extLst>
      <p:ext uri="{BB962C8B-B14F-4D97-AF65-F5344CB8AC3E}">
        <p14:creationId xmlns:p14="http://schemas.microsoft.com/office/powerpoint/2010/main" val="5806573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458A23DB-3EA7-498E-AE13-CF79D79A24DF}" type="datetimeFigureOut">
              <a:rPr lang="en-US" smtClean="0"/>
              <a:t>2/10/2016</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E55856F6-65EE-4E32-B414-C5FB8B6E22B1}" type="slidenum">
              <a:rPr lang="en-US" smtClean="0"/>
              <a:t>‹#›</a:t>
            </a:fld>
            <a:endParaRPr lang="en-US"/>
          </a:p>
        </p:txBody>
      </p:sp>
    </p:spTree>
    <p:extLst>
      <p:ext uri="{BB962C8B-B14F-4D97-AF65-F5344CB8AC3E}">
        <p14:creationId xmlns:p14="http://schemas.microsoft.com/office/powerpoint/2010/main" val="1242725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458A23DB-3EA7-498E-AE13-CF79D79A24DF}" type="datetimeFigureOut">
              <a:rPr lang="en-US" smtClean="0"/>
              <a:t>2/10/2016</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E55856F6-65EE-4E32-B414-C5FB8B6E22B1}" type="slidenum">
              <a:rPr lang="en-US" smtClean="0"/>
              <a:t>‹#›</a:t>
            </a:fld>
            <a:endParaRPr lang="en-US"/>
          </a:p>
        </p:txBody>
      </p:sp>
    </p:spTree>
    <p:extLst>
      <p:ext uri="{BB962C8B-B14F-4D97-AF65-F5344CB8AC3E}">
        <p14:creationId xmlns:p14="http://schemas.microsoft.com/office/powerpoint/2010/main" val="2802868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458A23DB-3EA7-498E-AE13-CF79D79A24DF}" type="datetimeFigureOut">
              <a:rPr lang="en-US" smtClean="0"/>
              <a:t>2/10/2016</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E55856F6-65EE-4E32-B414-C5FB8B6E22B1}" type="slidenum">
              <a:rPr lang="en-US" smtClean="0"/>
              <a:t>‹#›</a:t>
            </a:fld>
            <a:endParaRPr lang="en-US"/>
          </a:p>
        </p:txBody>
      </p:sp>
    </p:spTree>
    <p:extLst>
      <p:ext uri="{BB962C8B-B14F-4D97-AF65-F5344CB8AC3E}">
        <p14:creationId xmlns:p14="http://schemas.microsoft.com/office/powerpoint/2010/main" val="6961061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58A23DB-3EA7-498E-AE13-CF79D79A24DF}" type="datetimeFigureOut">
              <a:rPr lang="en-US" smtClean="0"/>
              <a:t>2/10/2016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E55856F6-65EE-4E32-B414-C5FB8B6E22B1}" type="slidenum">
              <a:rPr lang="en-US" smtClean="0"/>
              <a:t>‹#›</a:t>
            </a:fld>
            <a:endParaRPr lang="en-US"/>
          </a:p>
        </p:txBody>
      </p:sp>
    </p:spTree>
    <p:extLst>
      <p:ext uri="{BB962C8B-B14F-4D97-AF65-F5344CB8AC3E}">
        <p14:creationId xmlns:p14="http://schemas.microsoft.com/office/powerpoint/2010/main" val="25998550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58A23DB-3EA7-498E-AE13-CF79D79A24DF}" type="datetimeFigureOut">
              <a:rPr lang="en-US" smtClean="0"/>
              <a:t>2/10/2016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E55856F6-65EE-4E32-B414-C5FB8B6E22B1}" type="slidenum">
              <a:rPr lang="en-US" smtClean="0"/>
              <a:t>‹#›</a:t>
            </a:fld>
            <a:endParaRPr lang="en-US"/>
          </a:p>
        </p:txBody>
      </p:sp>
    </p:spTree>
    <p:extLst>
      <p:ext uri="{BB962C8B-B14F-4D97-AF65-F5344CB8AC3E}">
        <p14:creationId xmlns:p14="http://schemas.microsoft.com/office/powerpoint/2010/main" val="3374057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8A23DB-3EA7-498E-AE13-CF79D79A24DF}" type="datetimeFigureOut">
              <a:rPr lang="en-US" smtClean="0"/>
              <a:t>2/10/2016</a:t>
            </a:fld>
            <a:endParaRPr lang="en-US"/>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5856F6-65EE-4E32-B414-C5FB8B6E22B1}" type="slidenum">
              <a:rPr lang="en-US" smtClean="0"/>
              <a:t>‹#›</a:t>
            </a:fld>
            <a:endParaRPr lang="en-US"/>
          </a:p>
        </p:txBody>
      </p:sp>
    </p:spTree>
    <p:extLst>
      <p:ext uri="{BB962C8B-B14F-4D97-AF65-F5344CB8AC3E}">
        <p14:creationId xmlns:p14="http://schemas.microsoft.com/office/powerpoint/2010/main" val="28139687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532263" y="1521585"/>
            <a:ext cx="11354937" cy="4610108"/>
          </a:xfrm>
          <a:prstGeom prst="rect">
            <a:avLst/>
          </a:prstGeom>
        </p:spPr>
        <p:txBody>
          <a:bodyPr wrap="square">
            <a:spAutoFit/>
          </a:bodyPr>
          <a:lstStyle/>
          <a:p>
            <a:pPr algn="ctr" rtl="1" fontAlgn="t">
              <a:spcAft>
                <a:spcPts val="0"/>
              </a:spcAft>
            </a:pPr>
            <a:r>
              <a:rPr lang="ar-SA" sz="3600" dirty="0">
                <a:solidFill>
                  <a:srgbClr val="21371A"/>
                </a:solidFill>
                <a:latin typeface="Times New Roman" panose="02020603050405020304" pitchFamily="18" charset="0"/>
                <a:ea typeface="Times New Roman" panose="02020603050405020304" pitchFamily="18" charset="0"/>
              </a:rPr>
              <a:t>اجتماع عميد الكلية مع وكلاء الكلية ورؤساء الوحدات التابعة</a:t>
            </a:r>
            <a:endParaRPr lang="en-US" dirty="0" smtClean="0">
              <a:effectLst/>
              <a:latin typeface="Times New Roman" panose="02020603050405020304" pitchFamily="18" charset="0"/>
              <a:ea typeface="Times New Roman" panose="02020603050405020304" pitchFamily="18" charset="0"/>
            </a:endParaRPr>
          </a:p>
          <a:p>
            <a:pPr algn="just" rtl="1" fontAlgn="t">
              <a:lnSpc>
                <a:spcPts val="1950"/>
              </a:lnSpc>
              <a:spcAft>
                <a:spcPts val="0"/>
              </a:spcAft>
            </a:pPr>
            <a:r>
              <a:rPr lang="ar-SA" b="1" dirty="0">
                <a:solidFill>
                  <a:srgbClr val="314318"/>
                </a:solidFill>
                <a:latin typeface="Times New Roman" panose="02020603050405020304" pitchFamily="18" charset="0"/>
                <a:ea typeface="Times New Roman" panose="02020603050405020304" pitchFamily="18" charset="0"/>
              </a:rPr>
              <a:t> </a:t>
            </a:r>
            <a:endParaRPr lang="en-US" dirty="0" smtClean="0">
              <a:effectLst/>
              <a:latin typeface="Times New Roman" panose="02020603050405020304" pitchFamily="18" charset="0"/>
              <a:ea typeface="Times New Roman" panose="02020603050405020304" pitchFamily="18" charset="0"/>
            </a:endParaRPr>
          </a:p>
          <a:p>
            <a:pPr algn="just" rtl="1" fontAlgn="t">
              <a:lnSpc>
                <a:spcPts val="1950"/>
              </a:lnSpc>
              <a:spcAft>
                <a:spcPts val="0"/>
              </a:spcAft>
            </a:pPr>
            <a:r>
              <a:rPr lang="ar-SA" b="1" dirty="0">
                <a:solidFill>
                  <a:srgbClr val="314318"/>
                </a:solidFill>
                <a:latin typeface="Times New Roman" panose="02020603050405020304" pitchFamily="18" charset="0"/>
                <a:ea typeface="Times New Roman" panose="02020603050405020304" pitchFamily="18" charset="0"/>
              </a:rPr>
              <a:t>بهدف سعي الكلية نحو الرقي والتميز ولتحقيق ما تتطلع إليه الكلية من جودة في العمل الأكاديمي والإداري عقد سعادة عميد الكلية الدكتور سعد بن محمد </a:t>
            </a:r>
            <a:r>
              <a:rPr lang="ar-SA" b="1" dirty="0" err="1">
                <a:solidFill>
                  <a:srgbClr val="314318"/>
                </a:solidFill>
                <a:latin typeface="Times New Roman" panose="02020603050405020304" pitchFamily="18" charset="0"/>
                <a:ea typeface="Times New Roman" panose="02020603050405020304" pitchFamily="18" charset="0"/>
              </a:rPr>
              <a:t>الفليح</a:t>
            </a:r>
            <a:r>
              <a:rPr lang="ar-SA" b="1" dirty="0">
                <a:solidFill>
                  <a:srgbClr val="314318"/>
                </a:solidFill>
                <a:latin typeface="Times New Roman" panose="02020603050405020304" pitchFamily="18" charset="0"/>
                <a:ea typeface="Times New Roman" panose="02020603050405020304" pitchFamily="18" charset="0"/>
              </a:rPr>
              <a:t> ضمن الاجتماعات الدورية التي حددها مع وكلاء الكلية ورؤساء الوحدات التابعة، حيث بدأ الاجتماع بالترحيب بوكلاء الكلية ورؤساء الوحدات، وشكرهم على جهودهم الطيبة وحثهم على تقديم المزيد في الفترة القادمة، بعد ذلك تمت مناقشة وكلاء الكلية للوحدات التابعة واستعراض كل رئيس وحدة عن </a:t>
            </a:r>
            <a:r>
              <a:rPr lang="ar-SA" b="1" dirty="0">
                <a:solidFill>
                  <a:srgbClr val="000000"/>
                </a:solidFill>
                <a:latin typeface="Times New Roman" panose="02020603050405020304" pitchFamily="18" charset="0"/>
                <a:ea typeface="Times New Roman" panose="02020603050405020304" pitchFamily="18" charset="0"/>
              </a:rPr>
              <a:t>آلية العمل في</a:t>
            </a:r>
            <a:r>
              <a:rPr lang="ar-SA" b="1" dirty="0">
                <a:solidFill>
                  <a:srgbClr val="314318"/>
                </a:solidFill>
                <a:latin typeface="Times New Roman" panose="02020603050405020304" pitchFamily="18" charset="0"/>
                <a:ea typeface="Times New Roman" panose="02020603050405020304" pitchFamily="18" charset="0"/>
              </a:rPr>
              <a:t> الوحدة وآلية تنفيذها ورؤيتها المستقبلية، وكذلك أستمع سعادته من الجميع احتياجات الوحدات والعقبات التي تواجههم وايجاد حلول لها  لضمان تحقيق أهداف الرسالة التي يحملها رئيس كل وحدة والتي يمكن من خلالها تقديم الخبرات العلمية بالأساليب المثلى،  وأكد سعادته على أهمية التعاون من بين الجميع مع تحقيق الواجبات المسندة كل حسب المهام الموكلة له وتجسيد التعاون والمحبة لتحقيق الأهداف المنشودة، وتخلل الاجتماع أيضاً مناقشة الخطة الاستراتيجية الثانية للكلية حيث </a:t>
            </a:r>
            <a:r>
              <a:rPr lang="ar-SA" b="1" dirty="0" err="1">
                <a:solidFill>
                  <a:srgbClr val="314318"/>
                </a:solidFill>
                <a:latin typeface="Times New Roman" panose="02020603050405020304" pitchFamily="18" charset="0"/>
                <a:ea typeface="Times New Roman" panose="02020603050405020304" pitchFamily="18" charset="0"/>
              </a:rPr>
              <a:t>دعى</a:t>
            </a:r>
            <a:r>
              <a:rPr lang="ar-SA" b="1" dirty="0">
                <a:solidFill>
                  <a:srgbClr val="314318"/>
                </a:solidFill>
                <a:latin typeface="Times New Roman" panose="02020603050405020304" pitchFamily="18" charset="0"/>
                <a:ea typeface="Times New Roman" panose="02020603050405020304" pitchFamily="18" charset="0"/>
              </a:rPr>
              <a:t> سعادة العميد رؤساء الوحدات لتحقيق الخطة التشغيلية كل فيما يخص وحدته ودعا رؤساء الوحدات لتقديم المبادرات التي من شأنها الارتقاء بالعملية التعليمية ومهارات الطلاب والبحث العلمي وخدمة المجتمع وأكد على مبدأ الإبداع والتميز في أعمال الوحدات المختلفة.</a:t>
            </a:r>
            <a:endParaRPr lang="en-US" dirty="0" smtClean="0">
              <a:effectLst/>
              <a:latin typeface="Times New Roman" panose="02020603050405020304" pitchFamily="18" charset="0"/>
              <a:ea typeface="Times New Roman" panose="02020603050405020304" pitchFamily="18" charset="0"/>
            </a:endParaRPr>
          </a:p>
          <a:p>
            <a:pPr algn="just" rtl="1" fontAlgn="t">
              <a:lnSpc>
                <a:spcPts val="1950"/>
              </a:lnSpc>
              <a:spcAft>
                <a:spcPts val="0"/>
              </a:spcAft>
            </a:pPr>
            <a:r>
              <a:rPr lang="ar-SA" b="1" dirty="0">
                <a:solidFill>
                  <a:srgbClr val="314318"/>
                </a:solidFill>
                <a:latin typeface="Times New Roman" panose="02020603050405020304" pitchFamily="18" charset="0"/>
                <a:ea typeface="Times New Roman" panose="02020603050405020304" pitchFamily="18" charset="0"/>
              </a:rPr>
              <a:t>وفي نهاية الاجتماع حثهم سعادة عميد الكلية على بذل الجهد والعطاء خلال هذا العام الدراسي وتقديم كل ما يمكن تقديمه للرقي بالكلية وتطويرها على المستويين الأكاديمي والإداري، واختتم سعادته الاجتماع بشكر الزملاء وكلاء الكلية ورؤساء الوحدات والاشادة بالإنجازات التي حققتها الكلية وحثهم على مواصلة هذه الجهود الحثيثة لاستمرار هذا التميز.</a:t>
            </a:r>
            <a:endParaRPr lang="en-US" dirty="0" smtClean="0">
              <a:effectLst/>
              <a:latin typeface="Times New Roman" panose="02020603050405020304" pitchFamily="18" charset="0"/>
              <a:ea typeface="Times New Roman" panose="02020603050405020304" pitchFamily="18" charset="0"/>
            </a:endParaRPr>
          </a:p>
          <a:p>
            <a:pPr algn="r" rtl="1">
              <a:lnSpc>
                <a:spcPct val="107000"/>
              </a:lnSpc>
              <a:spcAft>
                <a:spcPts val="800"/>
              </a:spcAft>
            </a:pPr>
            <a:r>
              <a:rPr lang="ar-SA" sz="1600" dirty="0">
                <a:latin typeface="Calibri" panose="020F0502020204030204" pitchFamily="34" charset="0"/>
                <a:ea typeface="Calibri" panose="020F0502020204030204" pitchFamily="34" charset="0"/>
              </a:rPr>
              <a:t> </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en-US" sz="1600" dirty="0" smtClean="0">
                <a:effectLst/>
                <a:latin typeface="Calibri" panose="020F0502020204030204" pitchFamily="34" charset="0"/>
                <a:ea typeface="Calibri" panose="020F0502020204030204" pitchFamily="34" charset="0"/>
                <a:cs typeface="Arial" panose="020B0604020202020204" pitchFamily="34" charset="0"/>
              </a:rPr>
              <a:t> </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121132927"/>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Words>
  <Application>Microsoft Office PowerPoint</Application>
  <PresentationFormat>ملء الشاشة</PresentationFormat>
  <Paragraphs>6</Paragraphs>
  <Slides>1</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vt:i4>
      </vt:variant>
    </vt:vector>
  </HeadingPairs>
  <TitlesOfParts>
    <vt:vector size="6" baseType="lpstr">
      <vt:lpstr>Arial</vt:lpstr>
      <vt:lpstr>Calibri</vt:lpstr>
      <vt:lpstr>Calibri Light</vt:lpstr>
      <vt:lpstr>Times New Roman</vt:lpstr>
      <vt:lpstr>نسق Office</vt:lpstr>
      <vt:lpstr>عرض تقديمي في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HAMADA HASSAN</dc:creator>
  <cp:lastModifiedBy>HAMADA HASSAN</cp:lastModifiedBy>
  <cp:revision>1</cp:revision>
  <dcterms:created xsi:type="dcterms:W3CDTF">2016-02-10T14:49:41Z</dcterms:created>
  <dcterms:modified xsi:type="dcterms:W3CDTF">2016-02-10T14:50:06Z</dcterms:modified>
</cp:coreProperties>
</file>