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3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a:buNone/>
            </a:pPr>
            <a:r>
              <a:rPr lang="ar-SA" sz="3200" dirty="0"/>
              <a:t> </a:t>
            </a:r>
            <a:r>
              <a:rPr lang="ar-SA" sz="3200" b="1" u="sng" dirty="0"/>
              <a:t>كلية العلوم والدراسات الإنسانية بالغاط تشارك في المؤتمر الدولي الثاني للقياس والتقويم</a:t>
            </a:r>
            <a:endParaRPr lang="en-US" sz="3200" dirty="0"/>
          </a:p>
          <a:p>
            <a:pPr marL="0" indent="0" algn="r">
              <a:buNone/>
            </a:pPr>
            <a:r>
              <a:rPr lang="en-US" sz="3200" b="1" dirty="0"/>
              <a:t> </a:t>
            </a:r>
            <a:endParaRPr lang="en-US" sz="3200" dirty="0"/>
          </a:p>
          <a:p>
            <a:pPr marL="0" indent="0" algn="r">
              <a:buNone/>
            </a:pPr>
            <a:r>
              <a:rPr lang="ar-SA" sz="3200" dirty="0"/>
              <a:t>شاركت كلية العلوم والدراسات الإنسانية بالغاط ممثلة بقسم علوم الحاسب في حضور فعاليات وانشطة المؤتمر الدولي الثاني للقياس والتقويم تحت عنوان "قياس نواتج التعلم" في مدينة الرياض خلال المدة من 19-21 صفر 1437هـ الموافق 1-3 ديسمبر 2015م</a:t>
            </a:r>
            <a:r>
              <a:rPr lang="en-US" sz="3200" dirty="0"/>
              <a:t>.</a:t>
            </a:r>
          </a:p>
          <a:p>
            <a:pPr marL="0" indent="0" algn="r">
              <a:buNone/>
            </a:pPr>
            <a:r>
              <a:rPr lang="ar-SA" sz="3200" dirty="0"/>
              <a:t>وتأتي مشاركة الكلية في حضور فعاليات وورش العمل لهذا المؤتمر حرصا منها علي  متابعة ومواكبة ما يستحدث من مستجدات في مجال قياس نواتج التعلم</a:t>
            </a:r>
            <a:r>
              <a:rPr lang="en-US" sz="3200" dirty="0"/>
              <a:t>.</a:t>
            </a:r>
          </a:p>
          <a:p>
            <a:pPr marL="0" indent="0" algn="r">
              <a:buNone/>
            </a:pPr>
            <a:r>
              <a:rPr lang="ar-SA" sz="3200" dirty="0"/>
              <a:t>هذا وقد عبر سعادة عميد الكلية الدكتور خالد بن عبدالله الشافي عن بالغ شكره وتقديره للدكتور فيصل نافع الاستاذ المساعد بقسم علوم الحاسب على تمثيله للكليه ونقله المعرفه لزملائه.</a:t>
            </a:r>
            <a:endParaRPr lang="en-US" sz="3200" dirty="0"/>
          </a:p>
          <a:p>
            <a:pPr marL="0" indent="0" algn="l">
              <a:buNone/>
            </a:pPr>
            <a:endParaRPr lang="en-US" sz="32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2982</TotalTime>
  <Words>0</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11</cp:revision>
  <dcterms:created xsi:type="dcterms:W3CDTF">2015-12-26T20:00:13Z</dcterms:created>
  <dcterms:modified xsi:type="dcterms:W3CDTF">2016-01-09T23:29:46Z</dcterms:modified>
</cp:coreProperties>
</file>