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3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662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8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68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047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18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94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61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78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474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3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6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E8525-F731-4E9D-86BE-91B6F1920D9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626" y="420130"/>
            <a:ext cx="10801865" cy="5979255"/>
          </a:xfrm>
        </p:spPr>
        <p:txBody>
          <a:bodyPr>
            <a:noAutofit/>
          </a:bodyPr>
          <a:lstStyle/>
          <a:p>
            <a:r>
              <a:rPr lang="ar-SA" sz="2000" dirty="0"/>
              <a:t> </a:t>
            </a:r>
            <a:endParaRPr lang="en-US" sz="2000" dirty="0"/>
          </a:p>
          <a:p>
            <a:pPr marL="0" indent="0" algn="r" rtl="1">
              <a:buNone/>
            </a:pPr>
            <a:r>
              <a:rPr lang="ar-SA" sz="2000" b="1" u="sng" dirty="0"/>
              <a:t>كأس عميد الكلية لكرة القدم</a:t>
            </a:r>
            <a:r>
              <a:rPr lang="en-US" sz="2000" b="1" u="sng" dirty="0"/>
              <a:t/>
            </a:r>
            <a:br>
              <a:rPr lang="en-US" sz="2000" b="1" u="sng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بتوجيه من سعادة عميد كلية العلوم والدراسات الانسانية بالغاط الدكتور/ خالد بن عبد الله الشافي، أقامت وكالة الكلية لشؤون الطلاب نهائي دوري كرة القدم بين طلاب الكلية على شرف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كأس سعادة عميد الكلية  يوم الثلاثاء الموافق 19/02/1437هـ  يشار إلى أنه حضر هذه المباراة عدد كبير من الطلاب والعديد من أعضاء هيئة التدريس وموظفي الكلية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هذا وتم توزيع الهدايا والميداليات الفضية والذهبية وتسليم كأس سعادة العميد للفريق الفائز وأخذ صور تذكارية جماعية للطلاب والحاضرين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ar-SA" sz="2000" dirty="0"/>
              <a:t>وقدم سعادة عميد الكلية الدكتور خالد بن عبدالله الشافي تهنئته للفريق الفائز ، ولجميع الزملاء الحضور</a:t>
            </a:r>
            <a:r>
              <a:rPr lang="en-US" sz="2000" dirty="0"/>
              <a:t> .</a:t>
            </a:r>
            <a:br>
              <a:rPr lang="en-US" sz="2000" dirty="0"/>
            </a:br>
            <a:r>
              <a:rPr lang="ar-SA" sz="2000" dirty="0"/>
              <a:t>وتأتي هذه المسابقة الرياضية من الكلية ضمن عدد من الأنشطة والبرامج الفاعلة التي تنمي النشاط الطلابي وتجعل من الكلية بيئة محفزة للطلاب</a:t>
            </a:r>
            <a:r>
              <a:rPr lang="en-US" sz="2000"/>
              <a:t> .</a:t>
            </a:r>
          </a:p>
          <a:p>
            <a:pPr marL="0" indent="0" algn="r" rtl="1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3459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2982</TotalTime>
  <Words>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alrc</dc:creator>
  <cp:lastModifiedBy>alrc</cp:lastModifiedBy>
  <cp:revision>10</cp:revision>
  <dcterms:created xsi:type="dcterms:W3CDTF">2015-12-26T20:00:13Z</dcterms:created>
  <dcterms:modified xsi:type="dcterms:W3CDTF">2016-01-02T21:11:39Z</dcterms:modified>
</cp:coreProperties>
</file>