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9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66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8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6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04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18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9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61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7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47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3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8525-F731-4E9D-86BE-91B6F1920D9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6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E8525-F731-4E9D-86BE-91B6F1920D9E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29819-3664-418F-812F-2521AAA41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626" y="420130"/>
            <a:ext cx="10801865" cy="5979255"/>
          </a:xfrm>
        </p:spPr>
        <p:txBody>
          <a:bodyPr>
            <a:noAutofit/>
          </a:bodyPr>
          <a:lstStyle/>
          <a:p>
            <a:r>
              <a:rPr lang="ar-SA" sz="2000" dirty="0"/>
              <a:t> </a:t>
            </a:r>
            <a:endParaRPr lang="en-US" sz="2000" dirty="0"/>
          </a:p>
          <a:p>
            <a:pPr marL="0" indent="0" algn="r" rtl="1">
              <a:buNone/>
            </a:pPr>
            <a:r>
              <a:rPr lang="ar-SA" sz="2000" b="1" u="sng" dirty="0"/>
              <a:t>زيارة الطلاب إلى شعبة مرور الغاط</a:t>
            </a:r>
            <a:endParaRPr lang="en-US" sz="2000" dirty="0"/>
          </a:p>
          <a:p>
            <a:pPr marL="0" indent="0" algn="r" rtl="1">
              <a:buNone/>
            </a:pPr>
            <a:r>
              <a:rPr lang="en-US" sz="2000" dirty="0"/>
              <a:t>  </a:t>
            </a:r>
            <a:r>
              <a:rPr lang="ar-SA" sz="2000" dirty="0"/>
              <a:t>تحت رعاية سعادة عميد كلية العلوم والدراسات الانسانية بالغاط الدكتور/ خالد بن عبدالله الشافي واشراف وكالة الكلية لشؤون الطلاب  قامت وحدة الأنشطة الطلابية باصطحاب فريق ممثل من طلاب الكلية بزيارة ميدانية  إلى قسم المرور بمحافظة الغاط يوم الاثنين الموافق 25/2/1437هـ و ذلك في اطار برنامج التوعية بالسلامة المرورية و أهمية تذكير الطلاب بالقيادة الآمنة و احترام  قوانين المرور، حيث رحب سعادة مدير شعبة  مرور محافظة الغاط الرائد/ نايف بن حسين الحريص، في مكتبة بالمشرف على وحدة الانشطة الطلابية د. طارق جاه الرسول حسن، ورئيس اللجنة العلمية الأستاذ/ ياسر فضل المولي الامين، وبعدها بداء سعادته الحديث عن الخدمات التي تقدمها شعبة مرور الغاط، وتم المرور على  جميع الأقسام بالشعبة  معرفاً بدورها وآلية عملها، و أكد على أهمية الالتزام بقوانين المرور للمحافظة على الحياة و عدم القيادة بتهور، كما تم الاتفاق على ان يكون هنالك تعاون بين الكلية والشعبة فيما يضمن السلامة المرورية لطلابنا الاعزاء.</a:t>
            </a:r>
            <a:endParaRPr lang="en-US" sz="2000" dirty="0"/>
          </a:p>
          <a:p>
            <a:pPr marL="0" indent="0" algn="r" rtl="1">
              <a:buNone/>
            </a:pPr>
            <a:r>
              <a:rPr lang="ar-SA" sz="2000" dirty="0"/>
              <a:t>وفي نهاية الزيارة تقدم د.طارق جاه الرسول نيابة عن سعادة عميد الكلية بأسمي آيات الشكر ةالتقدير لسعادة الرائد/ نايف بن حسين الحريص، مدير شعبة  مرور محافظة الغاط.</a:t>
            </a:r>
            <a:endParaRPr lang="en-US" sz="2000" dirty="0"/>
          </a:p>
          <a:p>
            <a:pPr marL="0" indent="0" algn="r" rtl="1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3459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2981</TotalTime>
  <Words>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alrc</dc:creator>
  <cp:lastModifiedBy>alrc</cp:lastModifiedBy>
  <cp:revision>9</cp:revision>
  <dcterms:created xsi:type="dcterms:W3CDTF">2015-12-26T20:00:13Z</dcterms:created>
  <dcterms:modified xsi:type="dcterms:W3CDTF">2015-12-31T08:51:15Z</dcterms:modified>
</cp:coreProperties>
</file>