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12/29/2015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12/29/2015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12/29/2015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12/29/2015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626" y="420130"/>
            <a:ext cx="10801865" cy="5979255"/>
          </a:xfrm>
        </p:spPr>
        <p:txBody>
          <a:bodyPr>
            <a:noAutofit/>
          </a:bodyPr>
          <a:lstStyle/>
          <a:p>
            <a:pPr marL="0" indent="0" algn="r" rtl="1">
              <a:buNone/>
            </a:pPr>
            <a:r>
              <a:rPr lang="ar-SA" sz="2000" b="1" u="sng" dirty="0"/>
              <a:t>اسرار النجاح في المقابلة الشخصية</a:t>
            </a:r>
            <a:endParaRPr lang="en-US" sz="2000" dirty="0"/>
          </a:p>
          <a:p>
            <a:pPr marL="0" indent="0" algn="r" rtl="1">
              <a:buNone/>
            </a:pPr>
            <a:r>
              <a:rPr lang="ar-SA" sz="2000" dirty="0"/>
              <a:t> </a:t>
            </a:r>
            <a:endParaRPr lang="en-US" sz="2000" dirty="0"/>
          </a:p>
          <a:p>
            <a:pPr marL="0" indent="0" algn="r" rtl="1">
              <a:buNone/>
            </a:pPr>
            <a:r>
              <a:rPr lang="ar-SA" sz="2000" dirty="0"/>
              <a:t>ضمن اهتمامها بتطوير المهارات والقدرات الذاتية للطلاب، أقامت وحدة الأنشطة الطلابية بكلية العلوم والدراسات الانسانية بالغاط دورة بعنوان " اسرار النجاح في المقابلة الشخصية "والتي قدمها د. طارق جاه الرسول حسن عبد المجيد  الاستاذ المساعد  في قسم إدارة الأعمال حيث تطرقت هذه الدورة الى أهم النقاط والمفاهيم في  اسرار النجاح في المقابلة الشخصية ومنها:</a:t>
            </a:r>
            <a:endParaRPr lang="en-US" sz="2000" dirty="0"/>
          </a:p>
          <a:p>
            <a:pPr marL="0" lvl="0" indent="0" algn="r" rtl="1">
              <a:buNone/>
            </a:pPr>
            <a:r>
              <a:rPr lang="ar-SA" sz="2000" dirty="0"/>
              <a:t>مفهوم المقابلة الشخصية</a:t>
            </a:r>
            <a:endParaRPr lang="en-US" sz="2000" dirty="0"/>
          </a:p>
          <a:p>
            <a:pPr marL="0" lvl="0" indent="0" algn="r" rtl="1">
              <a:buNone/>
            </a:pPr>
            <a:r>
              <a:rPr lang="ar-SA" sz="2000" dirty="0"/>
              <a:t> </a:t>
            </a:r>
            <a:r>
              <a:rPr lang="ar-SY" sz="2000" dirty="0"/>
              <a:t>سينبه الطالب إلى أخطاء </a:t>
            </a:r>
            <a:r>
              <a:rPr lang="ar-SA" sz="2000" dirty="0"/>
              <a:t>في المقابلة الوظيفية</a:t>
            </a:r>
            <a:endParaRPr lang="en-US" sz="2000" dirty="0"/>
          </a:p>
          <a:p>
            <a:pPr marL="0" lvl="0" indent="0" algn="r" rtl="1">
              <a:buNone/>
            </a:pPr>
            <a:r>
              <a:rPr lang="ar-SY" sz="2000" dirty="0"/>
              <a:t>كيف يستعد لإجراء المقابلة الشخصية</a:t>
            </a:r>
            <a:endParaRPr lang="en-US" sz="2000" dirty="0"/>
          </a:p>
          <a:p>
            <a:pPr marL="0" lvl="0" indent="0" algn="r" rtl="1">
              <a:buNone/>
            </a:pPr>
            <a:r>
              <a:rPr lang="ar-SY" sz="2000" dirty="0"/>
              <a:t>كيف يرد على أسئلة المقابلة الشخصية</a:t>
            </a:r>
            <a:endParaRPr lang="en-US" sz="2000" dirty="0"/>
          </a:p>
          <a:p>
            <a:pPr marL="0" lvl="0" indent="0" algn="r" rtl="1">
              <a:buNone/>
            </a:pPr>
            <a:r>
              <a:rPr lang="ar-SY" sz="2000" dirty="0"/>
              <a:t>الأسئلة المتوقعة أثناء المقابلة الشخصية</a:t>
            </a:r>
            <a:endParaRPr lang="en-US" sz="2000" dirty="0"/>
          </a:p>
          <a:p>
            <a:pPr marL="0" indent="0" algn="r" rtl="1">
              <a:buNone/>
            </a:pPr>
            <a:r>
              <a:rPr lang="ar-SA" sz="2000" dirty="0"/>
              <a:t>وتضمنت الدورة تطبيقات تدريبية عملية ، لأبرز الأهداف اسرار النجاح في المقابلة الشخصية.  </a:t>
            </a:r>
            <a:endParaRPr lang="en-US" sz="2000" dirty="0"/>
          </a:p>
          <a:p>
            <a:pPr marL="0" indent="0" algn="r" rtl="1">
              <a:buNone/>
            </a:pPr>
            <a:r>
              <a:rPr lang="ar-SA" sz="20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2000" dirty="0"/>
          </a:p>
          <a:p>
            <a:pPr marL="0" indent="0" algn="r" rtl="1">
              <a:buNone/>
            </a:pPr>
            <a:endParaRPr lang="en-US" sz="20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2980</TotalTime>
  <Words>5</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8</cp:revision>
  <dcterms:created xsi:type="dcterms:W3CDTF">2015-12-26T20:00:13Z</dcterms:created>
  <dcterms:modified xsi:type="dcterms:W3CDTF">2015-12-31T07:10:30Z</dcterms:modified>
</cp:coreProperties>
</file>