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9" d="100"/>
          <a:sy n="39" d="100"/>
        </p:scale>
        <p:origin x="9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12/29/2015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634662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12/29/2015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4285381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12/29/2015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3360468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12/29/2015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3006047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2E8525-F731-4E9D-86BE-91B6F1920D9E}" type="datetimeFigureOut">
              <a:rPr lang="en-US" smtClean="0"/>
              <a:t>12/29/2015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2993618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2E8525-F731-4E9D-86BE-91B6F1920D9E}" type="datetimeFigureOut">
              <a:rPr lang="en-US" smtClean="0"/>
              <a:t>12/29/2015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1656194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2E8525-F731-4E9D-86BE-91B6F1920D9E}" type="datetimeFigureOut">
              <a:rPr lang="en-US" smtClean="0"/>
              <a:t>12/29/2015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3269161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2E8525-F731-4E9D-86BE-91B6F1920D9E}" type="datetimeFigureOut">
              <a:rPr lang="en-US" smtClean="0"/>
              <a:t>12/29/2015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4068178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2E8525-F731-4E9D-86BE-91B6F1920D9E}" type="datetimeFigureOut">
              <a:rPr lang="en-US" smtClean="0"/>
              <a:t>12/29/2015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1515474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2E8525-F731-4E9D-86BE-91B6F1920D9E}" type="datetimeFigureOut">
              <a:rPr lang="en-US" smtClean="0"/>
              <a:t>12/29/2015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2156839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2E8525-F731-4E9D-86BE-91B6F1920D9E}" type="datetimeFigureOut">
              <a:rPr lang="en-US" smtClean="0"/>
              <a:t>12/29/2015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1251368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2E8525-F731-4E9D-86BE-91B6F1920D9E}" type="datetimeFigureOut">
              <a:rPr lang="en-US" smtClean="0"/>
              <a:t>12/29/2015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929819-3664-418F-812F-2521AAA4187A}" type="slidenum">
              <a:rPr lang="en-US" smtClean="0"/>
              <a:t>‹#›</a:t>
            </a:fld>
            <a:endParaRPr lang="en-US"/>
          </a:p>
        </p:txBody>
      </p:sp>
    </p:spTree>
    <p:extLst>
      <p:ext uri="{BB962C8B-B14F-4D97-AF65-F5344CB8AC3E}">
        <p14:creationId xmlns:p14="http://schemas.microsoft.com/office/powerpoint/2010/main" val="172752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7626" y="420130"/>
            <a:ext cx="10801865" cy="5979255"/>
          </a:xfrm>
        </p:spPr>
        <p:txBody>
          <a:bodyPr>
            <a:noAutofit/>
          </a:bodyPr>
          <a:lstStyle/>
          <a:p>
            <a:pPr marL="0" indent="0" algn="r" rtl="1">
              <a:buNone/>
            </a:pPr>
            <a:r>
              <a:rPr lang="ar-SA" sz="2000" b="1" u="sng" dirty="0"/>
              <a:t>دورة  (كيفية كتابه مشاريع التخرج) </a:t>
            </a:r>
            <a:endParaRPr lang="en-US" sz="2000" dirty="0"/>
          </a:p>
          <a:p>
            <a:pPr marL="0" indent="0" algn="r" rtl="1">
              <a:buNone/>
            </a:pPr>
            <a:r>
              <a:rPr lang="ar-SA" sz="2000" dirty="0"/>
              <a:t> </a:t>
            </a:r>
            <a:endParaRPr lang="en-US" sz="2000" dirty="0"/>
          </a:p>
          <a:p>
            <a:pPr marL="0" indent="0" algn="r" rtl="1">
              <a:buNone/>
            </a:pPr>
            <a:r>
              <a:rPr lang="ar-SA" sz="2000" dirty="0"/>
              <a:t>ضمن اهتمامها بتطوير المهارات والقدرات الذاتية للطلاب، أقامت وحدة الأنشطة الطلابية بكلية العلوم والدراسات الانسانية بالغاط دورة بعنوان " اعداد بحثي (كيفيه كتابه مشاريع التخرج)"والتي قدمها د. الشفيع جعفر محمود الاستاذ المساعد بقسم علوم الحاسب  حيث تطرقت هذه الدورة الى أهم النقاط والمفاهيم في  كيفيه كتابه مشاريع التخرج  ومنها:</a:t>
            </a:r>
            <a:endParaRPr lang="en-US" sz="2000" dirty="0"/>
          </a:p>
          <a:p>
            <a:pPr marL="0" lvl="0" indent="0" algn="r" rtl="1">
              <a:buNone/>
            </a:pPr>
            <a:r>
              <a:rPr lang="ar-SA" sz="2000" dirty="0"/>
              <a:t>توضيح الهدف الرئيس من تنفيذ المشـروع</a:t>
            </a:r>
            <a:endParaRPr lang="en-US" sz="2000" dirty="0"/>
          </a:p>
          <a:p>
            <a:pPr marL="0" lvl="0" indent="0" algn="r" rtl="1">
              <a:buNone/>
            </a:pPr>
            <a:r>
              <a:rPr lang="ar-SA" sz="2000" dirty="0"/>
              <a:t>تحديد وتعريف مشكلة  مشروع التخرج وخطوات إعداده</a:t>
            </a:r>
            <a:endParaRPr lang="en-US" sz="2000" dirty="0"/>
          </a:p>
          <a:p>
            <a:pPr marL="0" lvl="0" indent="0" algn="r" rtl="1">
              <a:buNone/>
            </a:pPr>
            <a:r>
              <a:rPr lang="ar-SA" sz="2000" dirty="0"/>
              <a:t>  تجميع المعلومات</a:t>
            </a:r>
            <a:endParaRPr lang="en-US" sz="2000" dirty="0"/>
          </a:p>
          <a:p>
            <a:pPr marL="0" lvl="0" indent="0" algn="r" rtl="1">
              <a:buNone/>
            </a:pPr>
            <a:r>
              <a:rPr lang="en-US" sz="2000" dirty="0"/>
              <a:t> </a:t>
            </a:r>
            <a:r>
              <a:rPr lang="ar-SA" sz="2000" dirty="0"/>
              <a:t>محتوى المشروع البحثي مع تحديد ( العناوين الرئيسة والفرعية ، طرق نقل المعلومات ، الإجراءات المتبعة ......الخ ) ، مع تلخيص واختصار المعلومات ذات الصلة بالموضوع ، وإبداء الرأي الشخصي للباحث حول موضوعات بحثه عند النقل أو الاقتباس</a:t>
            </a:r>
            <a:endParaRPr lang="en-US" sz="2000" dirty="0"/>
          </a:p>
          <a:p>
            <a:pPr marL="0" lvl="0" indent="0" algn="r" rtl="1">
              <a:buNone/>
            </a:pPr>
            <a:r>
              <a:rPr lang="en-US" sz="2000" dirty="0"/>
              <a:t> </a:t>
            </a:r>
            <a:r>
              <a:rPr lang="ar-SA" sz="2000" dirty="0"/>
              <a:t>نتائج المشروع  البحثي  وتوصياتها ومقترحاتها والخاتمة.</a:t>
            </a:r>
            <a:endParaRPr lang="en-US" sz="2000" dirty="0"/>
          </a:p>
          <a:p>
            <a:pPr marL="0" indent="0" algn="r" rtl="1">
              <a:buNone/>
            </a:pPr>
            <a:r>
              <a:rPr lang="ar-SA" sz="2000" dirty="0"/>
              <a:t>وتضمنت الدورة تطبيقات تدريبية عملية ، لأبرز الأهداف اعداد بحثي (كيفيه كتابه مشاريع التخرج).  </a:t>
            </a:r>
            <a:endParaRPr lang="en-US" sz="2000" dirty="0"/>
          </a:p>
          <a:p>
            <a:pPr marL="0" indent="0" algn="r" rtl="1">
              <a:buNone/>
            </a:pPr>
            <a:r>
              <a:rPr lang="ar-SA" sz="2000" dirty="0"/>
              <a:t>وقد أكد عميد الكلية د. خالد بن عبدالله الشافي على أن هذه الدورات تأتي ضمن استعدادات الكلية للكثير من الانشطة والبرامج والفعاليات التي تستهدف ابنائها الطلاب, كما أكد سعادته على توفير كل ما يحتاجه الطلاب من دورات لتطوير قدراتهم, ونوه بحرص  طلاب وطالبات الكلية على المشاركة في الأنشطة والبرامج التي تقدمها الكلية, وذلك لما تعود عليهم هذه المشاركات بالفوائد العلمية والعملية, وحثهم على إبراز قدراتهم ومواهبهم.</a:t>
            </a:r>
            <a:endParaRPr lang="en-US" sz="2000" dirty="0"/>
          </a:p>
          <a:p>
            <a:pPr marL="0" indent="0" algn="r" rtl="1">
              <a:buNone/>
            </a:pPr>
            <a:endParaRPr lang="en-US" sz="2000" dirty="0"/>
          </a:p>
        </p:txBody>
      </p:sp>
    </p:spTree>
    <p:extLst>
      <p:ext uri="{BB962C8B-B14F-4D97-AF65-F5344CB8AC3E}">
        <p14:creationId xmlns:p14="http://schemas.microsoft.com/office/powerpoint/2010/main" val="36345911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2527</TotalTime>
  <Words>7</Words>
  <Application>Microsoft Office PowerPoint</Application>
  <PresentationFormat>Widescreen</PresentationFormat>
  <Paragraphs>10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alrc</dc:creator>
  <cp:lastModifiedBy>alrc</cp:lastModifiedBy>
  <cp:revision>7</cp:revision>
  <dcterms:created xsi:type="dcterms:W3CDTF">2015-12-26T20:00:13Z</dcterms:created>
  <dcterms:modified xsi:type="dcterms:W3CDTF">2015-12-30T23:38:26Z</dcterms:modified>
</cp:coreProperties>
</file>