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9" d="100"/>
          <a:sy n="39" d="100"/>
        </p:scale>
        <p:origin x="96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C2E8525-F731-4E9D-86BE-91B6F1920D9E}" type="datetimeFigureOut">
              <a:rPr lang="en-US" smtClean="0"/>
              <a:t>12/29/2015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634662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2E8525-F731-4E9D-86BE-91B6F1920D9E}" type="datetimeFigureOut">
              <a:rPr lang="en-US" smtClean="0"/>
              <a:t>12/29/2015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4285381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2E8525-F731-4E9D-86BE-91B6F1920D9E}" type="datetimeFigureOut">
              <a:rPr lang="en-US" smtClean="0"/>
              <a:t>12/29/2015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3360468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2E8525-F731-4E9D-86BE-91B6F1920D9E}" type="datetimeFigureOut">
              <a:rPr lang="en-US" smtClean="0"/>
              <a:t>12/29/2015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3006047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2E8525-F731-4E9D-86BE-91B6F1920D9E}" type="datetimeFigureOut">
              <a:rPr lang="en-US" smtClean="0"/>
              <a:t>12/29/2015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2993618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C2E8525-F731-4E9D-86BE-91B6F1920D9E}" type="datetimeFigureOut">
              <a:rPr lang="en-US" smtClean="0"/>
              <a:t>12/29/2015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1656194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C2E8525-F731-4E9D-86BE-91B6F1920D9E}" type="datetimeFigureOut">
              <a:rPr lang="en-US" smtClean="0"/>
              <a:t>12/29/2015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3269161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C2E8525-F731-4E9D-86BE-91B6F1920D9E}" type="datetimeFigureOut">
              <a:rPr lang="en-US" smtClean="0"/>
              <a:t>12/29/2015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4068178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2E8525-F731-4E9D-86BE-91B6F1920D9E}" type="datetimeFigureOut">
              <a:rPr lang="en-US" smtClean="0"/>
              <a:t>12/29/2015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1515474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2E8525-F731-4E9D-86BE-91B6F1920D9E}" type="datetimeFigureOut">
              <a:rPr lang="en-US" smtClean="0"/>
              <a:t>12/29/2015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2156839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2E8525-F731-4E9D-86BE-91B6F1920D9E}" type="datetimeFigureOut">
              <a:rPr lang="en-US" smtClean="0"/>
              <a:t>12/29/2015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1251368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2E8525-F731-4E9D-86BE-91B6F1920D9E}" type="datetimeFigureOut">
              <a:rPr lang="en-US" smtClean="0"/>
              <a:t>12/29/2015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929819-3664-418F-812F-2521AAA4187A}" type="slidenum">
              <a:rPr lang="en-US" smtClean="0"/>
              <a:t>‹#›</a:t>
            </a:fld>
            <a:endParaRPr lang="en-US"/>
          </a:p>
        </p:txBody>
      </p:sp>
    </p:spTree>
    <p:extLst>
      <p:ext uri="{BB962C8B-B14F-4D97-AF65-F5344CB8AC3E}">
        <p14:creationId xmlns:p14="http://schemas.microsoft.com/office/powerpoint/2010/main" val="1727528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7626" y="420130"/>
            <a:ext cx="10801865" cy="5979255"/>
          </a:xfrm>
        </p:spPr>
        <p:txBody>
          <a:bodyPr>
            <a:noAutofit/>
          </a:bodyPr>
          <a:lstStyle/>
          <a:p>
            <a:pPr marL="0" indent="0" algn="r">
              <a:buNone/>
            </a:pPr>
            <a:r>
              <a:rPr lang="ar-SA" sz="2000" b="1" u="sng" dirty="0"/>
              <a:t>استخدام قوقل درايف </a:t>
            </a:r>
            <a:endParaRPr lang="en-US" sz="2000" dirty="0"/>
          </a:p>
          <a:p>
            <a:pPr marL="0" indent="0" algn="r">
              <a:buNone/>
            </a:pPr>
            <a:r>
              <a:rPr lang="ar-SA" sz="2000" dirty="0"/>
              <a:t> </a:t>
            </a:r>
            <a:endParaRPr lang="en-US" sz="2000" dirty="0"/>
          </a:p>
          <a:p>
            <a:pPr marL="0" indent="0" algn="r">
              <a:buNone/>
            </a:pPr>
            <a:r>
              <a:rPr lang="ar-SA" sz="2000" dirty="0"/>
              <a:t>ضمن اهتمامها بتطوير المهارات والقدرات الذاتية، أقامت كلية العلوم والدراسات الانسانية بالغاطدورة بعنوان " استخدام قوقل درايف "والتي قدمها أ. عبد العزيز محمد احمد بابكر المحاضر في قسم علوم الحاسب حيث تطرقت هذه الدورة الى أهم النقاط والمفاهيم في استخدام قوقل درايف  السعودية ومنها:</a:t>
            </a:r>
            <a:endParaRPr lang="en-US" sz="2000" dirty="0"/>
          </a:p>
          <a:p>
            <a:pPr marL="0" lvl="0" indent="0" algn="r">
              <a:buNone/>
            </a:pPr>
            <a:r>
              <a:rPr lang="ar-SA" sz="2000" dirty="0"/>
              <a:t> تعريف قوقل درايف</a:t>
            </a:r>
            <a:endParaRPr lang="en-US" sz="2000" dirty="0"/>
          </a:p>
          <a:p>
            <a:pPr marL="0" lvl="0" indent="0" algn="r">
              <a:buNone/>
            </a:pPr>
            <a:r>
              <a:rPr lang="ar-SA" sz="2000" dirty="0"/>
              <a:t>التعرف على التخزين السحابي</a:t>
            </a:r>
            <a:endParaRPr lang="en-US" sz="2000" dirty="0"/>
          </a:p>
          <a:p>
            <a:pPr marL="0" lvl="0" indent="0" algn="r">
              <a:buNone/>
            </a:pPr>
            <a:r>
              <a:rPr lang="ar-SA" sz="2000" dirty="0"/>
              <a:t>التعرف على إنشاء  حساب في قوقل</a:t>
            </a:r>
            <a:endParaRPr lang="en-US" sz="2000" dirty="0"/>
          </a:p>
          <a:p>
            <a:pPr marL="0" lvl="0" indent="0" algn="r">
              <a:buNone/>
            </a:pPr>
            <a:r>
              <a:rPr lang="ar-SA" sz="2000" dirty="0"/>
              <a:t>التعرف على كيفية تحميل برنامج الدرايف على الجهاز</a:t>
            </a:r>
            <a:endParaRPr lang="en-US" sz="2000" dirty="0"/>
          </a:p>
          <a:p>
            <a:pPr marL="0" lvl="0" indent="0" algn="r">
              <a:buNone/>
            </a:pPr>
            <a:r>
              <a:rPr lang="ar-SA" sz="2000" dirty="0"/>
              <a:t>التعرف على كيفية رفع الملفات على الدرايف</a:t>
            </a:r>
            <a:endParaRPr lang="en-US" sz="2000" dirty="0"/>
          </a:p>
          <a:p>
            <a:pPr marL="0" indent="0" algn="r">
              <a:buNone/>
            </a:pPr>
            <a:r>
              <a:rPr lang="ar-SA" sz="2000" dirty="0"/>
              <a:t>وتضمنت الدورة تطبيقات تدريبية عملية ، لأبرز الأهداف استخدام قوقل درايف.  </a:t>
            </a:r>
            <a:endParaRPr lang="en-US" sz="2000" dirty="0"/>
          </a:p>
          <a:p>
            <a:pPr marL="0" indent="0" algn="r">
              <a:buNone/>
            </a:pPr>
            <a:r>
              <a:rPr lang="ar-SA" sz="2000" dirty="0"/>
              <a:t>وقد أكد عميد الكلية د. خالد بن عبدالله الشافي على أن هذه الدورات تأتي ضمن استعدادات الكلية للكثير من الانشطة والبرامج والفعاليات التي تستهدف ابنائها الطلاب, كما أكد سعادته على توفير كل ما يحتاجه الطلاب من دورات لتطوير قدراتهم, ونوه بحرص  طلاب وطالبات الكلية على المشاركة في الأنشطة والبرامج التي تقدمها الكلية, وذلك لما تعود عليهم هذه المشاركات بالفوائد العلمية والعملية, وحثهم على إبراز قدراتهم ومواهبهم.</a:t>
            </a:r>
            <a:endParaRPr lang="en-US" sz="2000" dirty="0"/>
          </a:p>
          <a:p>
            <a:pPr marL="0" indent="0" algn="r">
              <a:buNone/>
            </a:pPr>
            <a:r>
              <a:rPr lang="ar-SA" sz="2000" dirty="0"/>
              <a:t>وقد عبٌر عميد الكلية د. خالد الشافي عن شكره أ. عبد العزيز محمد احمد بابكر على مشاركته في اقامة مثل هذه الدورة، والتي هي نموذج من نماذج مشاركة أعضاء هيئة التدريس في برامج الانشطة الطلابية بالكلية.</a:t>
            </a:r>
            <a:endParaRPr lang="en-US" sz="2000" dirty="0"/>
          </a:p>
          <a:p>
            <a:pPr marL="0" indent="0" algn="l">
              <a:buNone/>
            </a:pPr>
            <a:endParaRPr lang="en-US" sz="2000" dirty="0"/>
          </a:p>
        </p:txBody>
      </p:sp>
    </p:spTree>
    <p:extLst>
      <p:ext uri="{BB962C8B-B14F-4D97-AF65-F5344CB8AC3E}">
        <p14:creationId xmlns:p14="http://schemas.microsoft.com/office/powerpoint/2010/main" val="36345911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123</TotalTime>
  <Words>3</Words>
  <Application>Microsoft Office PowerPoint</Application>
  <PresentationFormat>Widescreen</PresentationFormat>
  <Paragraphs>11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alrc</dc:creator>
  <cp:lastModifiedBy>alrc</cp:lastModifiedBy>
  <cp:revision>6</cp:revision>
  <dcterms:created xsi:type="dcterms:W3CDTF">2015-12-26T20:00:13Z</dcterms:created>
  <dcterms:modified xsi:type="dcterms:W3CDTF">2015-12-29T07:34:17Z</dcterms:modified>
</cp:coreProperties>
</file>