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96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634662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28538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36046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00604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2E8525-F731-4E9D-86BE-91B6F1920D9E}" type="datetimeFigureOut">
              <a:rPr lang="en-US" smtClean="0"/>
              <a:t>12/28/2015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993618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2E8525-F731-4E9D-86BE-91B6F1920D9E}" type="datetimeFigureOut">
              <a:rPr lang="en-US" smtClean="0"/>
              <a:t>12/28/2015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65619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2E8525-F731-4E9D-86BE-91B6F1920D9E}" type="datetimeFigureOut">
              <a:rPr lang="en-US" smtClean="0"/>
              <a:t>12/28/2015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269161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2E8525-F731-4E9D-86BE-91B6F1920D9E}" type="datetimeFigureOut">
              <a:rPr lang="en-US" smtClean="0"/>
              <a:t>12/28/2015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068178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E8525-F731-4E9D-86BE-91B6F1920D9E}" type="datetimeFigureOut">
              <a:rPr lang="en-US" smtClean="0"/>
              <a:t>12/28/2015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51547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12/28/2015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15683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12/28/2015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251368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2E8525-F731-4E9D-86BE-91B6F1920D9E}" type="datetimeFigureOut">
              <a:rPr lang="en-US" smtClean="0"/>
              <a:t>12/28/2015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29819-3664-418F-812F-2521AAA4187A}" type="slidenum">
              <a:rPr lang="en-US" smtClean="0"/>
              <a:t>‹#›</a:t>
            </a:fld>
            <a:endParaRPr lang="en-US"/>
          </a:p>
        </p:txBody>
      </p:sp>
    </p:spTree>
    <p:extLst>
      <p:ext uri="{BB962C8B-B14F-4D97-AF65-F5344CB8AC3E}">
        <p14:creationId xmlns:p14="http://schemas.microsoft.com/office/powerpoint/2010/main" val="17275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7626" y="420130"/>
            <a:ext cx="10801865" cy="5979255"/>
          </a:xfrm>
        </p:spPr>
        <p:txBody>
          <a:bodyPr>
            <a:noAutofit/>
          </a:bodyPr>
          <a:lstStyle/>
          <a:p>
            <a:pPr marL="0" indent="0" algn="r" rtl="1">
              <a:buNone/>
            </a:pPr>
            <a:r>
              <a:rPr lang="ar-SA" sz="2400" b="1" u="sng" dirty="0"/>
              <a:t>أجزاء الكلام في اللغة الانجليزية </a:t>
            </a:r>
            <a:endParaRPr lang="en-US" sz="2400" dirty="0"/>
          </a:p>
          <a:p>
            <a:pPr marL="0" indent="0" algn="r" rtl="1">
              <a:buNone/>
            </a:pPr>
            <a:r>
              <a:rPr lang="ar-SA" sz="2400" dirty="0"/>
              <a:t> </a:t>
            </a:r>
            <a:endParaRPr lang="en-US" sz="2400" dirty="0"/>
          </a:p>
          <a:p>
            <a:pPr marL="0" indent="0" algn="r" rtl="1">
              <a:buNone/>
            </a:pPr>
            <a:r>
              <a:rPr lang="ar-SA" sz="2400" dirty="0"/>
              <a:t>ضمن اهتمامها بتطوير المهارات والقدرات الذاتية الطلابية، أقامت وحدة الانشطة الطلابية بكلية العلوم والدراسات الانسانية بالغاطدورة بعنوان " أجزاء الكلام في اللغة الانجليزية"والتي قدمها أ. ياسر فضل المولى محمد الأمين  المحاضر في قسم اللغه الانجليزية  حيث تطرقت هذه الدورة الى أهم النقاط والمفاهيم في  أجزاء الكلام في اللغة الانجليزية  ومنها:</a:t>
            </a:r>
            <a:endParaRPr lang="en-US" sz="2400" dirty="0"/>
          </a:p>
          <a:p>
            <a:pPr marL="0" lvl="0" indent="0" algn="r" rtl="1">
              <a:buNone/>
            </a:pPr>
            <a:r>
              <a:rPr lang="ar-SA" sz="2400" dirty="0"/>
              <a:t>التميز بين اجزاء الكلام من مصطلحات</a:t>
            </a:r>
            <a:endParaRPr lang="en-US" sz="2400" dirty="0"/>
          </a:p>
          <a:p>
            <a:pPr marL="0" lvl="0" indent="0" algn="r" rtl="1">
              <a:buNone/>
            </a:pPr>
            <a:r>
              <a:rPr lang="ar-SA" sz="2400" dirty="0"/>
              <a:t> كتابة جملة كتابة صحيحة</a:t>
            </a:r>
            <a:endParaRPr lang="en-US" sz="2400" dirty="0"/>
          </a:p>
          <a:p>
            <a:pPr marL="0" lvl="0" indent="0" algn="r" rtl="1">
              <a:buNone/>
            </a:pPr>
            <a:r>
              <a:rPr lang="ar-SA" sz="2400" dirty="0"/>
              <a:t>فكرة كافية عن اساسيات اللغة</a:t>
            </a:r>
            <a:endParaRPr lang="en-US" sz="2400" dirty="0"/>
          </a:p>
          <a:p>
            <a:pPr marL="0" lvl="0" indent="0" algn="r" rtl="1">
              <a:buNone/>
            </a:pPr>
            <a:r>
              <a:rPr lang="ar-SA" sz="2400" dirty="0"/>
              <a:t>تأسيس الطلاب على اساسيات القواعد في اللغة الانجليزية</a:t>
            </a:r>
            <a:endParaRPr lang="en-US" sz="2400" dirty="0"/>
          </a:p>
          <a:p>
            <a:pPr marL="0" indent="0" algn="r" rtl="1">
              <a:buNone/>
            </a:pPr>
            <a:r>
              <a:rPr lang="ar-SA" sz="2400" dirty="0"/>
              <a:t>وتضمنت الدورة تطبيقات تدريبية عملية ، لأبرز الأهداف لاجزاء الكلام في اللغة الانجليزية.  </a:t>
            </a:r>
            <a:endParaRPr lang="en-US" sz="2400" dirty="0"/>
          </a:p>
          <a:p>
            <a:pPr marL="0" indent="0" algn="r" rtl="1">
              <a:buNone/>
            </a:pPr>
            <a:r>
              <a:rPr lang="ar-SA" sz="2400" dirty="0"/>
              <a:t>وقد أكد عميد الكلية د. خالد بن عبدالله الشافي على أن هذه الدورات تأتي ضمن استعدادات الكلية للكثير من الانشطة والبرامج والفعاليات التي تستهدف ابنائها الطلاب, كما أكد سعادته على توفير كل ما يحتاجه الطلاب من دورات لتطوير قدراتهم, ونوه بحرص  طلاب وطالبات الكلية على المشاركة في الأنشطة والبرامج التي تقدمها الكلية, وذلك لما تعود عليهم هذه المشاركات بالفوائد العلمية والعملية, وحثهم على إبراز قدراتهم ومواهبهم.</a:t>
            </a:r>
            <a:endParaRPr lang="en-US" sz="2400" dirty="0"/>
          </a:p>
        </p:txBody>
      </p:sp>
    </p:spTree>
    <p:extLst>
      <p:ext uri="{BB962C8B-B14F-4D97-AF65-F5344CB8AC3E}">
        <p14:creationId xmlns:p14="http://schemas.microsoft.com/office/powerpoint/2010/main" val="3634591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5</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5</cp:revision>
  <dcterms:created xsi:type="dcterms:W3CDTF">2015-12-26T20:00:13Z</dcterms:created>
  <dcterms:modified xsi:type="dcterms:W3CDTF">2015-12-28T20:24:37Z</dcterms:modified>
</cp:coreProperties>
</file>