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96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634662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28538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360468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00604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2E8525-F731-4E9D-86BE-91B6F1920D9E}" type="datetimeFigureOut">
              <a:rPr lang="en-US" smtClean="0"/>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993618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2E8525-F731-4E9D-86BE-91B6F1920D9E}" type="datetimeFigureOut">
              <a:rPr lang="en-US" smtClean="0"/>
              <a:t>12/28/2015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656194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2E8525-F731-4E9D-86BE-91B6F1920D9E}" type="datetimeFigureOut">
              <a:rPr lang="en-US" smtClean="0"/>
              <a:t>12/28/2015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269161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2E8525-F731-4E9D-86BE-91B6F1920D9E}" type="datetimeFigureOut">
              <a:rPr lang="en-US" smtClean="0"/>
              <a:t>12/28/2015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068178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E8525-F731-4E9D-86BE-91B6F1920D9E}" type="datetimeFigureOut">
              <a:rPr lang="en-US" smtClean="0"/>
              <a:t>12/28/2015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515474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12/28/2015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15683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12/28/2015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251368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2E8525-F731-4E9D-86BE-91B6F1920D9E}" type="datetimeFigureOut">
              <a:rPr lang="en-US" smtClean="0"/>
              <a:t>12/28/2015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929819-3664-418F-812F-2521AAA4187A}" type="slidenum">
              <a:rPr lang="en-US" smtClean="0"/>
              <a:t>‹#›</a:t>
            </a:fld>
            <a:endParaRPr lang="en-US"/>
          </a:p>
        </p:txBody>
      </p:sp>
    </p:spTree>
    <p:extLst>
      <p:ext uri="{BB962C8B-B14F-4D97-AF65-F5344CB8AC3E}">
        <p14:creationId xmlns:p14="http://schemas.microsoft.com/office/powerpoint/2010/main" val="172752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7626" y="420130"/>
            <a:ext cx="10801865" cy="5979255"/>
          </a:xfrm>
        </p:spPr>
        <p:txBody>
          <a:bodyPr>
            <a:noAutofit/>
          </a:bodyPr>
          <a:lstStyle/>
          <a:p>
            <a:pPr marL="0" indent="0" algn="r" rtl="1">
              <a:buNone/>
            </a:pPr>
            <a:r>
              <a:rPr lang="ar-SA" b="1" u="sng" dirty="0"/>
              <a:t>" حملة توعوية عن الايدز "</a:t>
            </a:r>
            <a:endParaRPr lang="en-US" dirty="0"/>
          </a:p>
          <a:p>
            <a:pPr marL="0" indent="0" algn="r" rtl="1">
              <a:buNone/>
            </a:pPr>
            <a:r>
              <a:rPr lang="ar-SA" dirty="0"/>
              <a:t> </a:t>
            </a:r>
            <a:endParaRPr lang="en-US" dirty="0"/>
          </a:p>
          <a:p>
            <a:pPr marL="0" indent="0" algn="r" rtl="1">
              <a:buNone/>
            </a:pPr>
            <a:r>
              <a:rPr lang="ar-SA" dirty="0"/>
              <a:t> بتوجيه من سعادة عميد الكلية الدكتور/ خالد بن عبد الله الشافي، أقامت وكالة الكلية لشؤون الطلاب حملة توعوية عن " مرض الايدز " بالتعاون مع ادارة التوعية الصحية بمستشفى الأمير ناصر بن سعد السديري بمحافظة الغاط يوم الأربعاء الموافق 19/2/1437هـ تأتي هذه الحملة ضمن برنامج اليوم العالمي للإيدز، حيث انطلقت فعاليات الحملة بحضور فريق طبي من المستشفى ؛حيث احتوى على مطبوعات و ملصقات توعوية عن فايروس نقص المناعة المكتسبة (</a:t>
            </a:r>
            <a:r>
              <a:rPr lang="en-US" dirty="0"/>
              <a:t>HIV</a:t>
            </a:r>
            <a:r>
              <a:rPr lang="ar-SA" dirty="0"/>
              <a:t>). بعد ذلك قدم الطبيب شرحا مفصلاً عن مرض الايدز، وكل المعلومات المتعلقة بالمرض واعراضه وكيفية انتقاله، نسق الحملة رئيس اللجنة الثقافية بوحدة الانشطة الطلابية الأستاذ/ ياسر الأمين.</a:t>
            </a:r>
            <a:endParaRPr lang="en-US" dirty="0"/>
          </a:p>
          <a:p>
            <a:pPr marL="0" indent="0" algn="r" rtl="1">
              <a:buNone/>
            </a:pPr>
            <a:r>
              <a:rPr lang="ar-SA" dirty="0"/>
              <a:t>هذا وقد قدم سعادة عميد الكلية الدكتور خالد بن عبدالله الشافي شكره وتقديره لإدارة مستشفى الامير ناصر بن سعد السديري على التعاون المثمر والمستمر بين الجهتين والعاملين على مثل هذه البرامج التوعوية والمتميزة.</a:t>
            </a:r>
            <a:endParaRPr lang="en-US" dirty="0"/>
          </a:p>
          <a:p>
            <a:pPr marL="0" indent="0" algn="r" rtl="1">
              <a:buNone/>
            </a:pPr>
            <a:endParaRPr lang="en-US" dirty="0"/>
          </a:p>
        </p:txBody>
      </p:sp>
    </p:spTree>
    <p:extLst>
      <p:ext uri="{BB962C8B-B14F-4D97-AF65-F5344CB8AC3E}">
        <p14:creationId xmlns:p14="http://schemas.microsoft.com/office/powerpoint/2010/main" val="3634591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6</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4</cp:revision>
  <dcterms:created xsi:type="dcterms:W3CDTF">2015-12-26T20:00:13Z</dcterms:created>
  <dcterms:modified xsi:type="dcterms:W3CDTF">2015-12-28T20:00:17Z</dcterms:modified>
</cp:coreProperties>
</file>