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63466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2853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36046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00604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2E8525-F731-4E9D-86BE-91B6F1920D9E}" type="datetimeFigureOut">
              <a:rPr lang="en-US" smtClean="0"/>
              <a:t>12/26/2015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9936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E8525-F731-4E9D-86BE-91B6F1920D9E}" type="datetimeFigureOut">
              <a:rPr lang="en-US" smtClean="0"/>
              <a:t>12/26/2015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65619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E8525-F731-4E9D-86BE-91B6F1920D9E}" type="datetimeFigureOut">
              <a:rPr lang="en-US" smtClean="0"/>
              <a:t>12/26/2015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26916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E8525-F731-4E9D-86BE-91B6F1920D9E}" type="datetimeFigureOut">
              <a:rPr lang="en-US" smtClean="0"/>
              <a:t>12/26/2015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06817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E8525-F731-4E9D-86BE-91B6F1920D9E}" type="datetimeFigureOut">
              <a:rPr lang="en-US" smtClean="0"/>
              <a:t>12/26/2015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51547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1568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25136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E8525-F731-4E9D-86BE-91B6F1920D9E}" type="datetimeFigureOut">
              <a:rPr lang="en-US" smtClean="0"/>
              <a:t>12/26/2015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29819-3664-418F-812F-2521AAA4187A}" type="slidenum">
              <a:rPr lang="en-US" smtClean="0"/>
              <a:t>‹#›</a:t>
            </a:fld>
            <a:endParaRPr lang="en-US"/>
          </a:p>
        </p:txBody>
      </p:sp>
    </p:spTree>
    <p:extLst>
      <p:ext uri="{BB962C8B-B14F-4D97-AF65-F5344CB8AC3E}">
        <p14:creationId xmlns:p14="http://schemas.microsoft.com/office/powerpoint/2010/main" val="1727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97708"/>
            <a:ext cx="10801865" cy="5979255"/>
          </a:xfrm>
        </p:spPr>
        <p:txBody>
          <a:bodyPr>
            <a:noAutofit/>
          </a:bodyPr>
          <a:lstStyle/>
          <a:p>
            <a:pPr marL="0" indent="0" algn="ctr" rtl="1">
              <a:buNone/>
            </a:pPr>
            <a:r>
              <a:rPr lang="ar-SA" sz="2400" b="1" dirty="0">
                <a:solidFill>
                  <a:srgbClr val="FF0000"/>
                </a:solidFill>
              </a:rPr>
              <a:t>مسابقة حروف الثقافية الاولي</a:t>
            </a:r>
            <a:endParaRPr lang="en-US" sz="2400" dirty="0">
              <a:solidFill>
                <a:srgbClr val="FF0000"/>
              </a:solidFill>
            </a:endParaRPr>
          </a:p>
          <a:p>
            <a:pPr marL="0" indent="0" algn="r" rtl="1">
              <a:buNone/>
            </a:pPr>
            <a:r>
              <a:rPr lang="ar-SA" sz="1400" dirty="0"/>
              <a:t>بتوجيه من سعادة عميد الكلية الدكتور/ خالد بن عبد الله الشافيأقامت وكالة الكلية لشؤون الطلاب   بالتعاون مع مركز الرحمانية الثقافي  مسابقة حروف الثقافية الاولي يوم الاربعاء الموافق19/2/1437هـ والتي قدمها الاستاذ/ عبد الله السعدون، وشهدت المسابق إثاره ومتعة وفائدة من أسئلة المسابقة المتنوعة مثل الثقافة الاسلامية، التاريخ والجغرافيا والعلوم واللغة والأدب وأسئلة في الذكاء وأسئلة وفي ختام المسابقة قام المشرف على وحدة الانشطة الطلابية د. طارق جاه الرسول حسن، نيابة عن سعادة عميد الكلية، وسعادة وكيل الكلية لشؤون الطلاب بتسليم الجوائز للطلاب الفائزين، كما تقدم بالشكر للطلاب والقائمين على المسابقة.</a:t>
            </a:r>
            <a:endParaRPr lang="ar-SA" sz="1400" dirty="0" smtClean="0"/>
          </a:p>
          <a:p>
            <a:pPr marL="0" indent="0" algn="r" rtl="1">
              <a:buNone/>
            </a:pPr>
            <a:endParaRPr lang="ar-SA" sz="1400" dirty="0" smtClean="0"/>
          </a:p>
          <a:p>
            <a:pPr marL="0" indent="0" algn="r" rtl="1">
              <a:buNone/>
            </a:pPr>
            <a:r>
              <a:rPr lang="ar-SA" sz="1400" dirty="0"/>
              <a:t>و كانت النتائج كالاتي  :</a:t>
            </a:r>
            <a:endParaRPr lang="en-US" sz="1400" dirty="0"/>
          </a:p>
          <a:p>
            <a:pPr marL="0" indent="0" algn="r" rtl="1">
              <a:buNone/>
            </a:pPr>
            <a:endParaRPr lang="en-US" sz="1400" dirty="0" smtClean="0"/>
          </a:p>
          <a:p>
            <a:pPr marL="0" indent="0" algn="r" rtl="1">
              <a:buNone/>
            </a:pPr>
            <a:endParaRPr lang="en-US" sz="1400" dirty="0"/>
          </a:p>
          <a:p>
            <a:pPr marL="0" indent="0" algn="r" rtl="1">
              <a:buNone/>
            </a:pPr>
            <a:endParaRPr lang="en-US" sz="1400" dirty="0" smtClean="0"/>
          </a:p>
          <a:p>
            <a:pPr marL="0" indent="0" algn="r" rtl="1">
              <a:buNone/>
            </a:pPr>
            <a:endParaRPr lang="en-US" sz="1400" dirty="0"/>
          </a:p>
          <a:p>
            <a:pPr marL="0" indent="0" algn="r" rtl="1">
              <a:buNone/>
            </a:pPr>
            <a:endParaRPr lang="en-US" sz="1400" dirty="0" smtClean="0"/>
          </a:p>
          <a:p>
            <a:pPr marL="0" indent="0" algn="r" rtl="1">
              <a:buNone/>
            </a:pPr>
            <a:endParaRPr lang="en-US" sz="1400" dirty="0"/>
          </a:p>
          <a:p>
            <a:pPr marL="0" indent="0" algn="r" rtl="1">
              <a:buNone/>
            </a:pPr>
            <a:endParaRPr lang="en-US" sz="1400" dirty="0" smtClean="0"/>
          </a:p>
          <a:p>
            <a:pPr marL="0" indent="0" algn="r" rtl="1">
              <a:buNone/>
            </a:pPr>
            <a:r>
              <a:rPr lang="ar-SA" sz="1400" dirty="0"/>
              <a:t>ومن جهة أخرى  عبر سعادة عميد الكلية الدكتور خالد الشافي عن تقديره   للتعاون القائم بين الكلية ومركز الرحمانية الثقافي والذي كان له أثره في الحراك الثقافي والعلمي لكافة شرائح المجتمع ، وقدم  شكره وتقديره  للقائمين على المركز.</a:t>
            </a:r>
            <a:endParaRPr lang="en-US" sz="1400" dirty="0"/>
          </a:p>
        </p:txBody>
      </p:sp>
      <p:graphicFrame>
        <p:nvGraphicFramePr>
          <p:cNvPr id="6" name="Table 5"/>
          <p:cNvGraphicFramePr>
            <a:graphicFrameLocks noGrp="1"/>
          </p:cNvGraphicFramePr>
          <p:nvPr>
            <p:extLst>
              <p:ext uri="{D42A27DB-BD31-4B8C-83A1-F6EECF244321}">
                <p14:modId xmlns:p14="http://schemas.microsoft.com/office/powerpoint/2010/main" val="3755316811"/>
              </p:ext>
            </p:extLst>
          </p:nvPr>
        </p:nvGraphicFramePr>
        <p:xfrm>
          <a:off x="5433378" y="2276317"/>
          <a:ext cx="5411470" cy="1706880"/>
        </p:xfrm>
        <a:graphic>
          <a:graphicData uri="http://schemas.openxmlformats.org/drawingml/2006/table">
            <a:tbl>
              <a:tblPr rtl="1" firstRow="1" firstCol="1" bandRow="1">
                <a:tableStyleId>{5C22544A-7EE6-4342-B048-85BDC9FD1C3A}</a:tableStyleId>
              </a:tblPr>
              <a:tblGrid>
                <a:gridCol w="1803400"/>
                <a:gridCol w="1804035"/>
                <a:gridCol w="1804035"/>
              </a:tblGrid>
              <a:tr h="0">
                <a:tc>
                  <a:txBody>
                    <a:bodyPr/>
                    <a:lstStyle/>
                    <a:p>
                      <a:pPr algn="r" rtl="1"/>
                      <a:r>
                        <a:rPr lang="ar-SA" sz="1750">
                          <a:effectLst/>
                        </a:rPr>
                        <a:t>المركز</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750">
                          <a:effectLst/>
                        </a:rPr>
                        <a:t>المتسابق</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750">
                          <a:effectLst/>
                        </a:rPr>
                        <a:t>قيمة الجائزة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lgn="r" rtl="1"/>
                      <a:r>
                        <a:rPr lang="ar-SA" sz="1750">
                          <a:effectLst/>
                        </a:rPr>
                        <a:t>المركز الاول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750">
                          <a:effectLst/>
                        </a:rPr>
                        <a:t> </a:t>
                      </a:r>
                      <a:r>
                        <a:rPr lang="ar-SA" sz="1400">
                          <a:effectLst/>
                        </a:rPr>
                        <a:t>عبد العزيز بن محمد الهاشمي</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750">
                          <a:effectLst/>
                        </a:rPr>
                        <a:t>500 ريال</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lgn="r" rtl="1"/>
                      <a:r>
                        <a:rPr lang="ar-SA" sz="1750">
                          <a:effectLst/>
                        </a:rPr>
                        <a:t>المركز الثاني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400">
                          <a:effectLst/>
                        </a:rPr>
                        <a:t>محمد بن عبدالله بن محمد الزومان</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750">
                          <a:effectLst/>
                        </a:rPr>
                        <a:t>400 ريال</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lgn="r" rtl="1"/>
                      <a:r>
                        <a:rPr lang="ar-SA" sz="1750">
                          <a:effectLst/>
                        </a:rPr>
                        <a:t>المركز الثالث</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750">
                          <a:effectLst/>
                        </a:rPr>
                        <a:t>عبد المجيد الهضيبان</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750">
                          <a:effectLst/>
                        </a:rPr>
                        <a:t>300 ريال</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lgn="r" rtl="1"/>
                      <a:r>
                        <a:rPr lang="ar-SA" sz="1750">
                          <a:effectLst/>
                        </a:rPr>
                        <a:t>المركز الرابع</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750">
                          <a:effectLst/>
                        </a:rPr>
                        <a:t>محمد خالد الندر</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r>
                        <a:rPr lang="ar-SA" sz="1750" dirty="0">
                          <a:effectLst/>
                        </a:rPr>
                        <a:t>200 ريال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63459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148</Words>
  <Application>Microsoft Office PowerPoint</Application>
  <PresentationFormat>Widescreen</PresentationFormat>
  <Paragraphs>27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2</cp:revision>
  <dcterms:created xsi:type="dcterms:W3CDTF">2015-12-26T20:00:13Z</dcterms:created>
  <dcterms:modified xsi:type="dcterms:W3CDTF">2015-12-26T21:31:03Z</dcterms:modified>
</cp:coreProperties>
</file>