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6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8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6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4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18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9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6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7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7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3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6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E8525-F731-4E9D-86BE-91B6F1920D9E}" type="datetimeFigureOut">
              <a:rPr lang="en-US" smtClean="0"/>
              <a:t>12/26/2015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97708"/>
            <a:ext cx="10801865" cy="5979255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2000" dirty="0" smtClean="0">
                <a:solidFill>
                  <a:srgbClr val="FF0000"/>
                </a:solidFill>
              </a:rPr>
              <a:t>ركن بوكتشينو</a:t>
            </a:r>
          </a:p>
          <a:p>
            <a:pPr marL="0" indent="0" algn="r" rtl="1">
              <a:buNone/>
            </a:pPr>
            <a:endParaRPr lang="ar-SA" sz="1100" dirty="0" smtClean="0"/>
          </a:p>
          <a:p>
            <a:pPr marL="0" indent="0" algn="r" rtl="1">
              <a:buNone/>
            </a:pPr>
            <a:r>
              <a:rPr lang="ar-SA" sz="1100" dirty="0" smtClean="0"/>
              <a:t>استضاف نادي تقنية المعلومات بكلية العلوم والدراسات الانسانية بالغاط – قسم الطالبات ركن "بوكتشينو" لبيع الكتب, من يوم الأحد 12/1/1437هـ - الموافق 25 أكتوبر 2015 لمدة أربعة أيام بفترتين صباحية ومسائية , واحتوى الركن على مجموعة من الكتب بمختلف التصنيفات:</a:t>
            </a:r>
          </a:p>
          <a:p>
            <a:pPr marL="0" indent="0" algn="r" rtl="1">
              <a:buNone/>
            </a:pPr>
            <a:endParaRPr lang="ar-SA" sz="1100" dirty="0" smtClean="0"/>
          </a:p>
          <a:p>
            <a:pPr marL="0" indent="0" algn="r" rtl="1">
              <a:buNone/>
            </a:pPr>
            <a:r>
              <a:rPr lang="ar-SA" sz="1100" dirty="0" smtClean="0"/>
              <a:t>1-كتب ثقافة دينية.</a:t>
            </a:r>
          </a:p>
          <a:p>
            <a:pPr marL="0" indent="0" algn="r" rtl="1">
              <a:buNone/>
            </a:pPr>
            <a:endParaRPr lang="ar-SA" sz="1100" dirty="0" smtClean="0"/>
          </a:p>
          <a:p>
            <a:pPr marL="0" indent="0" algn="r" rtl="1">
              <a:buNone/>
            </a:pPr>
            <a:r>
              <a:rPr lang="ar-SA" sz="1100" dirty="0" smtClean="0"/>
              <a:t>2-كتب ثقافة عامة.</a:t>
            </a:r>
          </a:p>
          <a:p>
            <a:pPr marL="0" indent="0" algn="r" rtl="1">
              <a:buNone/>
            </a:pPr>
            <a:endParaRPr lang="ar-SA" sz="1100" dirty="0" smtClean="0"/>
          </a:p>
          <a:p>
            <a:pPr marL="0" indent="0" algn="r" rtl="1">
              <a:buNone/>
            </a:pPr>
            <a:r>
              <a:rPr lang="ar-SA" sz="1100" dirty="0" smtClean="0"/>
              <a:t>3-قصص وروايات ونصوص أدبية.</a:t>
            </a:r>
          </a:p>
          <a:p>
            <a:pPr marL="0" indent="0" algn="r" rtl="1">
              <a:buNone/>
            </a:pPr>
            <a:endParaRPr lang="ar-SA" sz="1100" dirty="0" smtClean="0"/>
          </a:p>
          <a:p>
            <a:pPr marL="0" indent="0" algn="r" rtl="1">
              <a:buNone/>
            </a:pPr>
            <a:r>
              <a:rPr lang="ar-SA" sz="1100" dirty="0" smtClean="0"/>
              <a:t>ومجموعة متنوعة من إكسسوارات المكاتب, والأكواب.</a:t>
            </a:r>
          </a:p>
          <a:p>
            <a:pPr marL="0" indent="0" algn="r" rtl="1">
              <a:buNone/>
            </a:pPr>
            <a:endParaRPr lang="ar-SA" sz="1100" dirty="0" smtClean="0"/>
          </a:p>
          <a:p>
            <a:pPr marL="0" indent="0" algn="r" rtl="1">
              <a:buNone/>
            </a:pPr>
            <a:r>
              <a:rPr lang="ar-SA" sz="1100" dirty="0" smtClean="0"/>
              <a:t>قدم الركن خدمتي تغليف الكتب المباعة, وساعي الكتاب؛ "الذي تنص فكرته على مفاجئة زميلتك بكتاب, يقوم الركن بتغليف الكتب المباعة بطريقة جميلة, وإضافة فاصل كتاب يحتوي شعار بوكتشينو , ووردة! ومن ثم إيصاله", وبالاشتراك مع  نادي تقنية المعلومات قدم الركن خدمة جديدة وهي خدمة "كوب قهوة مجاني!" لجميع زائرات الركن .</a:t>
            </a:r>
          </a:p>
          <a:p>
            <a:pPr marL="0" indent="0" algn="r" rtl="1">
              <a:buNone/>
            </a:pPr>
            <a:endParaRPr lang="ar-SA" sz="1100" dirty="0" smtClean="0"/>
          </a:p>
          <a:p>
            <a:pPr marL="0" indent="0" algn="r" rtl="1">
              <a:buNone/>
            </a:pPr>
            <a:endParaRPr lang="ar-SA" sz="1100" dirty="0" smtClean="0"/>
          </a:p>
          <a:p>
            <a:pPr marL="0" indent="0" algn="r" rtl="1">
              <a:buNone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3459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alrc</dc:creator>
  <cp:lastModifiedBy>alrc</cp:lastModifiedBy>
  <cp:revision>1</cp:revision>
  <dcterms:created xsi:type="dcterms:W3CDTF">2015-12-26T20:00:13Z</dcterms:created>
  <dcterms:modified xsi:type="dcterms:W3CDTF">2015-12-26T20:11:10Z</dcterms:modified>
</cp:coreProperties>
</file>