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43" d="100"/>
          <a:sy n="43" d="100"/>
        </p:scale>
        <p:origin x="192" y="-20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8678E05-D159-4F02-87AB-E909CE893965}" type="datetimeFigureOut">
              <a:rPr lang="en-US" smtClean="0"/>
              <a:t>12/23/2015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87D5B91-54CF-4725-B14D-7764E19577C5}" type="slidenum">
              <a:rPr lang="en-US" smtClean="0"/>
              <a:t>‹#›</a:t>
            </a:fld>
            <a:endParaRPr lang="en-US"/>
          </a:p>
        </p:txBody>
      </p:sp>
    </p:spTree>
    <p:extLst>
      <p:ext uri="{BB962C8B-B14F-4D97-AF65-F5344CB8AC3E}">
        <p14:creationId xmlns:p14="http://schemas.microsoft.com/office/powerpoint/2010/main" val="36357204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8678E05-D159-4F02-87AB-E909CE893965}" type="datetimeFigureOut">
              <a:rPr lang="en-US" smtClean="0"/>
              <a:t>12/23/2015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87D5B91-54CF-4725-B14D-7764E19577C5}" type="slidenum">
              <a:rPr lang="en-US" smtClean="0"/>
              <a:t>‹#›</a:t>
            </a:fld>
            <a:endParaRPr lang="en-US"/>
          </a:p>
        </p:txBody>
      </p:sp>
    </p:spTree>
    <p:extLst>
      <p:ext uri="{BB962C8B-B14F-4D97-AF65-F5344CB8AC3E}">
        <p14:creationId xmlns:p14="http://schemas.microsoft.com/office/powerpoint/2010/main" val="3493002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8678E05-D159-4F02-87AB-E909CE893965}" type="datetimeFigureOut">
              <a:rPr lang="en-US" smtClean="0"/>
              <a:t>12/23/2015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87D5B91-54CF-4725-B14D-7764E19577C5}" type="slidenum">
              <a:rPr lang="en-US" smtClean="0"/>
              <a:t>‹#›</a:t>
            </a:fld>
            <a:endParaRPr lang="en-US"/>
          </a:p>
        </p:txBody>
      </p:sp>
    </p:spTree>
    <p:extLst>
      <p:ext uri="{BB962C8B-B14F-4D97-AF65-F5344CB8AC3E}">
        <p14:creationId xmlns:p14="http://schemas.microsoft.com/office/powerpoint/2010/main" val="6655169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8678E05-D159-4F02-87AB-E909CE893965}" type="datetimeFigureOut">
              <a:rPr lang="en-US" smtClean="0"/>
              <a:t>12/23/2015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87D5B91-54CF-4725-B14D-7764E19577C5}" type="slidenum">
              <a:rPr lang="en-US" smtClean="0"/>
              <a:t>‹#›</a:t>
            </a:fld>
            <a:endParaRPr lang="en-US"/>
          </a:p>
        </p:txBody>
      </p:sp>
    </p:spTree>
    <p:extLst>
      <p:ext uri="{BB962C8B-B14F-4D97-AF65-F5344CB8AC3E}">
        <p14:creationId xmlns:p14="http://schemas.microsoft.com/office/powerpoint/2010/main" val="12083790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8678E05-D159-4F02-87AB-E909CE893965}" type="datetimeFigureOut">
              <a:rPr lang="en-US" smtClean="0"/>
              <a:t>12/23/2015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87D5B91-54CF-4725-B14D-7764E19577C5}" type="slidenum">
              <a:rPr lang="en-US" smtClean="0"/>
              <a:t>‹#›</a:t>
            </a:fld>
            <a:endParaRPr lang="en-US"/>
          </a:p>
        </p:txBody>
      </p:sp>
    </p:spTree>
    <p:extLst>
      <p:ext uri="{BB962C8B-B14F-4D97-AF65-F5344CB8AC3E}">
        <p14:creationId xmlns:p14="http://schemas.microsoft.com/office/powerpoint/2010/main" val="198087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8678E05-D159-4F02-87AB-E909CE893965}" type="datetimeFigureOut">
              <a:rPr lang="en-US" smtClean="0"/>
              <a:t>12/23/2015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87D5B91-54CF-4725-B14D-7764E19577C5}" type="slidenum">
              <a:rPr lang="en-US" smtClean="0"/>
              <a:t>‹#›</a:t>
            </a:fld>
            <a:endParaRPr lang="en-US"/>
          </a:p>
        </p:txBody>
      </p:sp>
    </p:spTree>
    <p:extLst>
      <p:ext uri="{BB962C8B-B14F-4D97-AF65-F5344CB8AC3E}">
        <p14:creationId xmlns:p14="http://schemas.microsoft.com/office/powerpoint/2010/main" val="39066217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8678E05-D159-4F02-87AB-E909CE893965}" type="datetimeFigureOut">
              <a:rPr lang="en-US" smtClean="0"/>
              <a:t>12/23/2015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87D5B91-54CF-4725-B14D-7764E19577C5}" type="slidenum">
              <a:rPr lang="en-US" smtClean="0"/>
              <a:t>‹#›</a:t>
            </a:fld>
            <a:endParaRPr lang="en-US"/>
          </a:p>
        </p:txBody>
      </p:sp>
    </p:spTree>
    <p:extLst>
      <p:ext uri="{BB962C8B-B14F-4D97-AF65-F5344CB8AC3E}">
        <p14:creationId xmlns:p14="http://schemas.microsoft.com/office/powerpoint/2010/main" val="14894328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8678E05-D159-4F02-87AB-E909CE893965}" type="datetimeFigureOut">
              <a:rPr lang="en-US" smtClean="0"/>
              <a:t>12/23/2015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87D5B91-54CF-4725-B14D-7764E19577C5}" type="slidenum">
              <a:rPr lang="en-US" smtClean="0"/>
              <a:t>‹#›</a:t>
            </a:fld>
            <a:endParaRPr lang="en-US"/>
          </a:p>
        </p:txBody>
      </p:sp>
    </p:spTree>
    <p:extLst>
      <p:ext uri="{BB962C8B-B14F-4D97-AF65-F5344CB8AC3E}">
        <p14:creationId xmlns:p14="http://schemas.microsoft.com/office/powerpoint/2010/main" val="6196176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8678E05-D159-4F02-87AB-E909CE893965}" type="datetimeFigureOut">
              <a:rPr lang="en-US" smtClean="0"/>
              <a:t>12/23/2015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87D5B91-54CF-4725-B14D-7764E19577C5}" type="slidenum">
              <a:rPr lang="en-US" smtClean="0"/>
              <a:t>‹#›</a:t>
            </a:fld>
            <a:endParaRPr lang="en-US"/>
          </a:p>
        </p:txBody>
      </p:sp>
    </p:spTree>
    <p:extLst>
      <p:ext uri="{BB962C8B-B14F-4D97-AF65-F5344CB8AC3E}">
        <p14:creationId xmlns:p14="http://schemas.microsoft.com/office/powerpoint/2010/main" val="42534745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8678E05-D159-4F02-87AB-E909CE893965}" type="datetimeFigureOut">
              <a:rPr lang="en-US" smtClean="0"/>
              <a:t>12/23/2015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87D5B91-54CF-4725-B14D-7764E19577C5}" type="slidenum">
              <a:rPr lang="en-US" smtClean="0"/>
              <a:t>‹#›</a:t>
            </a:fld>
            <a:endParaRPr lang="en-US"/>
          </a:p>
        </p:txBody>
      </p:sp>
    </p:spTree>
    <p:extLst>
      <p:ext uri="{BB962C8B-B14F-4D97-AF65-F5344CB8AC3E}">
        <p14:creationId xmlns:p14="http://schemas.microsoft.com/office/powerpoint/2010/main" val="9442159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8678E05-D159-4F02-87AB-E909CE893965}" type="datetimeFigureOut">
              <a:rPr lang="en-US" smtClean="0"/>
              <a:t>12/23/2015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87D5B91-54CF-4725-B14D-7764E19577C5}" type="slidenum">
              <a:rPr lang="en-US" smtClean="0"/>
              <a:t>‹#›</a:t>
            </a:fld>
            <a:endParaRPr lang="en-US"/>
          </a:p>
        </p:txBody>
      </p:sp>
    </p:spTree>
    <p:extLst>
      <p:ext uri="{BB962C8B-B14F-4D97-AF65-F5344CB8AC3E}">
        <p14:creationId xmlns:p14="http://schemas.microsoft.com/office/powerpoint/2010/main" val="8277871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8678E05-D159-4F02-87AB-E909CE893965}" type="datetimeFigureOut">
              <a:rPr lang="en-US" smtClean="0"/>
              <a:t>12/23/2015</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87D5B91-54CF-4725-B14D-7764E19577C5}" type="slidenum">
              <a:rPr lang="en-US" smtClean="0"/>
              <a:t>‹#›</a:t>
            </a:fld>
            <a:endParaRPr lang="en-US"/>
          </a:p>
        </p:txBody>
      </p:sp>
    </p:spTree>
    <p:extLst>
      <p:ext uri="{BB962C8B-B14F-4D97-AF65-F5344CB8AC3E}">
        <p14:creationId xmlns:p14="http://schemas.microsoft.com/office/powerpoint/2010/main" val="363048314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24000" y="309281"/>
            <a:ext cx="9144000" cy="6131859"/>
          </a:xfrm>
        </p:spPr>
        <p:txBody>
          <a:bodyPr>
            <a:noAutofit/>
          </a:bodyPr>
          <a:lstStyle/>
          <a:p>
            <a:pPr rtl="1" fontAlgn="base"/>
            <a:r>
              <a:rPr lang="ar-SA" sz="1100" b="1" u="sng" dirty="0"/>
              <a:t>حملة</a:t>
            </a:r>
            <a:r>
              <a:rPr lang="en-US" sz="1100" b="1" u="sng" dirty="0"/>
              <a:t>Just " </a:t>
            </a:r>
            <a:r>
              <a:rPr lang="ar-SA" sz="1100" b="1" u="sng" dirty="0"/>
              <a:t>للخير"</a:t>
            </a:r>
            <a:endParaRPr lang="ar-SA" sz="1100" dirty="0"/>
          </a:p>
          <a:p>
            <a:pPr rtl="1" fontAlgn="base"/>
            <a:r>
              <a:rPr lang="ar-SA" sz="1100" dirty="0"/>
              <a:t>     بلا شك ان فكرة حملة </a:t>
            </a:r>
            <a:r>
              <a:rPr lang="en-US" sz="1100" dirty="0"/>
              <a:t>Just"  </a:t>
            </a:r>
            <a:r>
              <a:rPr lang="ar-SA" sz="1100" dirty="0"/>
              <a:t>للخير" مستوحاة من قول سيد الخلق أجمعين سيدنا محمد صل الله عليه وسلم (خير الناس أنفعهم للناس). ومن ذلك المنطلق وبتوجيه من سعادة عميد كلية العلوم والدراسات الانسانية بالغاط الدكتور: خالد بن عبدالله الشافي وم تابعة سعادة وكيلة الكلية الاستاذة سمية الزهراني وإشراف الاستاذة ايناس فوزي حيث  تم إعداد حملة خيرية على فترة أسبوعين شارك فيها خمس مستويات مختلفة من قسم اللغة الإنجليزية. وتعد هذه الحملة بصمة عطاء قسم اللغة الإنجليزية للمجتمع الداخلي والمحلي. وتم إعداد هذه الحملة على مراحل خلال فترة الاسبوعين ابتداءً من يوم الأحد الموافق 10/2/1437 هـ الى الخميس الموافق 21/2/1437 هـ  , كل مرحلة تمثل مبادرة خيرية مختلفة لمستوى من مستويات قسم اللغة الإنجليزية. وقد تم إنشاء حساب خاص بالحملة على شبكات التواصل الاجتماعي (</a:t>
            </a:r>
            <a:r>
              <a:rPr lang="en-US" sz="1100" dirty="0" err="1"/>
              <a:t>Instgram</a:t>
            </a:r>
            <a:r>
              <a:rPr lang="en-US" sz="1100" dirty="0"/>
              <a:t>: </a:t>
            </a:r>
            <a:r>
              <a:rPr lang="en-US" sz="1100" dirty="0" err="1"/>
              <a:t>eng_alghat</a:t>
            </a:r>
            <a:r>
              <a:rPr lang="en-US" sz="1100" dirty="0"/>
              <a:t> &amp; Twitter: </a:t>
            </a:r>
            <a:r>
              <a:rPr lang="en-US" sz="1100" dirty="0" err="1"/>
              <a:t>eng_alghat</a:t>
            </a:r>
            <a:r>
              <a:rPr lang="en-US" sz="1100" dirty="0"/>
              <a:t>) </a:t>
            </a:r>
            <a:r>
              <a:rPr lang="ar-SA" sz="1100" dirty="0"/>
              <a:t>لتمكين الجميع من متابعة فعاليات الحملة.     </a:t>
            </a:r>
          </a:p>
          <a:p>
            <a:pPr rtl="1" fontAlgn="base"/>
            <a:r>
              <a:rPr lang="ar-SA" sz="1100" dirty="0"/>
              <a:t>أولاً: </a:t>
            </a:r>
            <a:r>
              <a:rPr lang="ar-SA" sz="1100" u="sng" dirty="0"/>
              <a:t>مبادرة مستوى ثامن</a:t>
            </a:r>
            <a:r>
              <a:rPr lang="ar-SA" sz="1100" dirty="0"/>
              <a:t> (لأجل الخير.... لنحميهم من قسوة الشتاء):</a:t>
            </a:r>
          </a:p>
          <a:p>
            <a:pPr rtl="1" fontAlgn="base"/>
            <a:r>
              <a:rPr lang="ar-SA" sz="1100" dirty="0"/>
              <a:t>     بدأت هذه المبادرة لمستوى ثامن بقسم اللغة الإنجليزية يوم الأحد الموافق 10/2/1437 هـ واستمرت لثلاثة أيام بادرت فيهم طالبات المستوى بتجميع الملابس الشتوية من طالبات وموظفات وعضوات هيئة تدريس الكلية. وقبل بدأ المبادرة تم الإعلان عنها بالكلية للاستعداد لعملية تجميع الملابس الشتوية.</a:t>
            </a:r>
          </a:p>
          <a:p>
            <a:pPr rtl="1" fontAlgn="base"/>
            <a:r>
              <a:rPr lang="ar-SA" sz="1100" dirty="0"/>
              <a:t>   </a:t>
            </a:r>
          </a:p>
          <a:p>
            <a:pPr rtl="1" fontAlgn="base"/>
            <a:r>
              <a:rPr lang="ar-SA" sz="1100" dirty="0"/>
              <a:t>  كما قامت طالبات مستوى ثامن بتصميم دعوة خاصة بالمبادرة وتوزيعها على عضوات هيئة التدريس بالكلية وكذلك الموظفات لحثهم على الاشتراك في هذه المبادرة الخيرية.</a:t>
            </a:r>
          </a:p>
          <a:p>
            <a:pPr rtl="1" fontAlgn="base"/>
            <a:r>
              <a:rPr lang="ar-SA" sz="1100" dirty="0"/>
              <a:t/>
            </a:r>
            <a:br>
              <a:rPr lang="ar-SA" sz="1100" dirty="0"/>
            </a:br>
            <a:r>
              <a:rPr lang="ar-SA" sz="1100" dirty="0" smtClean="0"/>
              <a:t>وخلال </a:t>
            </a:r>
            <a:r>
              <a:rPr lang="ar-SA" sz="1100" dirty="0"/>
              <a:t>الثلاثة أيام من الأحد للثلاثاء قامت طالبات مستوى ثامن بتجميع كمية كبيرة من الملابس الشتوية التي تم تجهيزها في صناديق استعدادا لإرسالها للجمعية الخيرية بالغاط.</a:t>
            </a:r>
          </a:p>
          <a:p>
            <a:pPr rtl="1" fontAlgn="base"/>
            <a:r>
              <a:rPr lang="ar-SA" sz="1100" dirty="0" smtClean="0"/>
              <a:t> </a:t>
            </a:r>
            <a:r>
              <a:rPr lang="ar-SA" sz="1100" dirty="0"/>
              <a:t> </a:t>
            </a:r>
            <a:r>
              <a:rPr lang="ar-SA" sz="1100" dirty="0" smtClean="0"/>
              <a:t>ثانياً</a:t>
            </a:r>
            <a:r>
              <a:rPr lang="ar-SA" sz="1100" dirty="0"/>
              <a:t>: </a:t>
            </a:r>
            <a:r>
              <a:rPr lang="ar-SA" sz="1100" u="sng" dirty="0"/>
              <a:t>مبادرة مستوى خامس</a:t>
            </a:r>
            <a:r>
              <a:rPr lang="ar-SA" sz="1100" dirty="0"/>
              <a:t> :</a:t>
            </a:r>
          </a:p>
          <a:p>
            <a:pPr rtl="1" fontAlgn="base"/>
            <a:r>
              <a:rPr lang="ar-SA" sz="1100" dirty="0"/>
              <a:t>     مبادرة مستوى خامس بالكلية تم اقامتها يوم الاحد الموافق17/2/1437 هـ وتتمحور فكرة هذه المبادرة (نشكر جهودكم) في تجهيز هدايا بسيطة كطريقة شكر لجميع المستخدمات بالكلية على جهودهم المبذولة في قسم الطالبات بكلية العلوم والدراسات الإنسانية بالغاط.</a:t>
            </a:r>
          </a:p>
          <a:p>
            <a:pPr rtl="1" fontAlgn="base"/>
            <a:r>
              <a:rPr lang="ar-SA" sz="1100" dirty="0"/>
              <a:t> ثالثاً: </a:t>
            </a:r>
            <a:r>
              <a:rPr lang="ar-SA" sz="1100" u="sng" dirty="0"/>
              <a:t>مبادرة مستوى سابع</a:t>
            </a:r>
            <a:r>
              <a:rPr lang="ar-SA" sz="1100" dirty="0"/>
              <a:t> (كسوة الشتاء):</a:t>
            </a:r>
          </a:p>
          <a:p>
            <a:pPr rtl="1" fontAlgn="base"/>
            <a:r>
              <a:rPr lang="ar-SA" sz="1100" dirty="0"/>
              <a:t>     مبادرة مستوى سابع تم اقامتها على مدى يومين ابتداءً من الاثنين الموافق 18/2/1437 هـ الى الثلاثاء 19/2/1437 هـ. وقد قامت طالبات مستوى سابع بتصميم دعوة خاصة بمبادرتهم وتوزيعها في الكلية لحث الجميع للمشاركة في هذه المبادرة الخيرية.</a:t>
            </a:r>
          </a:p>
          <a:p>
            <a:pPr rtl="1" fontAlgn="base"/>
            <a:r>
              <a:rPr lang="ar-SA" sz="1100" dirty="0"/>
              <a:t/>
            </a:r>
            <a:br>
              <a:rPr lang="ar-SA" sz="1100" dirty="0"/>
            </a:br>
            <a:r>
              <a:rPr lang="ar-SA" sz="1100" dirty="0" smtClean="0"/>
              <a:t>وقامت </a:t>
            </a:r>
            <a:r>
              <a:rPr lang="ar-SA" sz="1100" dirty="0"/>
              <a:t>فكرة مبادرة (كسوة الشتاء) على توفير حقائب تحتوى على ملابس شتوية بمبلغ رمزي للتبرع بها للعمال. وتم توفير عدد كبير من الحقائب التي احتوت على الملابس الشتوية الأساسية التي يحتاجها أي شخص في فترة الشتاء.</a:t>
            </a:r>
          </a:p>
          <a:p>
            <a:pPr rtl="1" fontAlgn="base"/>
            <a:r>
              <a:rPr lang="ar-SA" sz="1100"/>
              <a:t/>
            </a:r>
            <a:br>
              <a:rPr lang="ar-SA" sz="1100"/>
            </a:br>
            <a:r>
              <a:rPr lang="ar-SA" sz="1100" smtClean="0"/>
              <a:t>وعلى </a:t>
            </a:r>
            <a:r>
              <a:rPr lang="ar-SA" sz="1100" dirty="0"/>
              <a:t>مدى اليومين تم توفير هذه الحقائب للحضور وبعد ذلك تم توزيعها على العمال في أماكن مختلفة في الغاط والزلفي والمجمعة.</a:t>
            </a:r>
          </a:p>
          <a:p>
            <a:pPr rtl="1" fontAlgn="base"/>
            <a:r>
              <a:rPr lang="ar-SA" sz="1100" dirty="0"/>
              <a:t>رابعاً: </a:t>
            </a:r>
            <a:r>
              <a:rPr lang="ar-SA" sz="1100" u="sng" dirty="0"/>
              <a:t>مبادرة مستوى ثالث (سقيا الخير)</a:t>
            </a:r>
            <a:r>
              <a:rPr lang="ar-SA" sz="1100" dirty="0"/>
              <a:t>:</a:t>
            </a:r>
          </a:p>
          <a:p>
            <a:pPr rtl="1" fontAlgn="base"/>
            <a:r>
              <a:rPr lang="ar-SA" sz="1100" dirty="0"/>
              <a:t>     تم إقامة مبادرة مستوى ثالث بعد الانتهاء من مبادرة مستوى سابع يوم الاربعاء الموافق 20/2/1437 هـ وتتلخص مبادرة (سقيا الخير) بتوفير مياه مجانية لكل الكلية لتذكير الجميع بأهمية شرب المياه حتى أثناء فصل الشتاء.</a:t>
            </a:r>
          </a:p>
          <a:p>
            <a:pPr rtl="1" fontAlgn="base"/>
            <a:r>
              <a:rPr lang="ar-SA" sz="1100" dirty="0"/>
              <a:t/>
            </a:r>
            <a:br>
              <a:rPr lang="ar-SA" sz="1100" dirty="0"/>
            </a:br>
            <a:endParaRPr lang="ar-SA" sz="1100" dirty="0"/>
          </a:p>
          <a:p>
            <a:pPr rtl="1" fontAlgn="base"/>
            <a:r>
              <a:rPr lang="ar-SA" sz="1100" dirty="0"/>
              <a:t>خامساً: </a:t>
            </a:r>
            <a:r>
              <a:rPr lang="ar-SA" sz="1100" u="sng" dirty="0"/>
              <a:t>مبادرة مستوى سادس (بصمة عطاء)</a:t>
            </a:r>
            <a:r>
              <a:rPr lang="ar-SA" sz="1100" dirty="0"/>
              <a:t>:</a:t>
            </a:r>
          </a:p>
          <a:p>
            <a:pPr rtl="1" fontAlgn="base"/>
            <a:r>
              <a:rPr lang="ar-SA" sz="1100" dirty="0"/>
              <a:t>     تعتبر مبادرة مستوى سادس أخر المبادرات الخيرية لطالبات قسم اللغة الإنجليزية وتم إقامتها في نفس توقيت مبادرة مستوى ثالث يوم الاربعاء الموافق 20/2/1437 هـ واستمرت على مدى يومين. وتتلخص مبادرة (بصمة عطاء) بتوفير ألة طباعة يتم من خلالها طباعة أوراق طالبات الكلية مجاناً لمدة يومين.</a:t>
            </a:r>
          </a:p>
          <a:p>
            <a:pPr rtl="1" fontAlgn="base"/>
            <a:r>
              <a:rPr lang="ar-SA" sz="1100" dirty="0"/>
              <a:t/>
            </a:r>
            <a:br>
              <a:rPr lang="ar-SA" sz="1100" dirty="0"/>
            </a:br>
            <a:endParaRPr lang="ar-SA" sz="1100" dirty="0"/>
          </a:p>
          <a:p>
            <a:pPr rtl="1" fontAlgn="base"/>
            <a:r>
              <a:rPr lang="ar-SA" sz="1100" dirty="0"/>
              <a:t>وبانتهاء دوام يوم الخميس الموافق 21/2/1437 هـ تم الانتهاء من حملة</a:t>
            </a:r>
            <a:r>
              <a:rPr lang="en-US" sz="1100" dirty="0"/>
              <a:t>Just  </a:t>
            </a:r>
            <a:r>
              <a:rPr lang="ar-SA" sz="1100" dirty="0"/>
              <a:t>للخير بمبادراتها الخيرية المختلفة.</a:t>
            </a:r>
          </a:p>
          <a:p>
            <a:pPr rtl="1" fontAlgn="base"/>
            <a:r>
              <a:rPr lang="ar-SA" sz="1100" dirty="0"/>
              <a:t>     تعتبر تلك المبادرات الخيرية للمستويات: ثامن, سابع, سادس, خامس وثالث بقسم اللغة الإنجليزية مبادرات مجتمعية ذات قالب تطوعي, الهدف الوحيد منها العمل بقول رسولنا الكريم صل الله عليه وسلم "خير الناس أنفعهم للناس" فاللهم أجزهم خير الجزاء.</a:t>
            </a:r>
          </a:p>
          <a:p>
            <a:pPr rtl="1" fontAlgn="base"/>
            <a:r>
              <a:rPr lang="ar-SA" sz="1100" dirty="0"/>
              <a:t>هذا وقد شكر عميد الكلية الدكتور خالد بن عبدالله الشافي القائمين والمشاركين في الحملة على هذه الجهود المتميزة  وعلى رأسهم وكيلة الكلية الاستاذة سمية الزهراني والاستاذة ايناس فوزي وجميع الطالبات المشاركات في هذه الحملة ، وتأتي هذه الحملة ضمن سلسلة من البرامج والندوات والفعاليات التي تنظمها الكلية .</a:t>
            </a:r>
          </a:p>
          <a:p>
            <a:r>
              <a:rPr lang="ar-SA" sz="1100" dirty="0"/>
              <a:t/>
            </a:r>
            <a:br>
              <a:rPr lang="ar-SA" sz="1100" dirty="0"/>
            </a:br>
            <a:endParaRPr lang="en-US" sz="700" b="1" dirty="0"/>
          </a:p>
        </p:txBody>
      </p:sp>
    </p:spTree>
    <p:extLst>
      <p:ext uri="{BB962C8B-B14F-4D97-AF65-F5344CB8AC3E}">
        <p14:creationId xmlns:p14="http://schemas.microsoft.com/office/powerpoint/2010/main" val="57892203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705</TotalTime>
  <Words>2</Words>
  <Application>Microsoft Office PowerPoint</Application>
  <PresentationFormat>Widescreen</PresentationFormat>
  <Paragraphs>23</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alrc</dc:creator>
  <cp:lastModifiedBy>alrc</cp:lastModifiedBy>
  <cp:revision>21</cp:revision>
  <dcterms:created xsi:type="dcterms:W3CDTF">2015-10-26T20:39:30Z</dcterms:created>
  <dcterms:modified xsi:type="dcterms:W3CDTF">2015-12-23T16:43:07Z</dcterms:modified>
</cp:coreProperties>
</file>