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1200" b="1" u="sng" dirty="0"/>
              <a:t>"إجتماع المجلس الاستشاري الطلابي "</a:t>
            </a:r>
            <a:endParaRPr lang="en-US" sz="1200" b="1" dirty="0"/>
          </a:p>
          <a:p>
            <a:pPr rtl="1"/>
            <a:r>
              <a:rPr lang="ar-SA" sz="1200" b="1" dirty="0"/>
              <a:t>تم بحمد الله وتوفيقه عمل جلسة عمل مع  طالبات المجلس الاستشاري بكلية العلوم والدراسات الانسانية بالغاط فى يوم الثلاثاء الموافق: 19/2/1437 بمكتب سعادة وكيلة الكلية أ. سمية الزهراني , من الساعة العاشرة الى الساعة الحادية عشر وبحضور كلا من :</a:t>
            </a:r>
            <a:endParaRPr lang="en-US" sz="1200" b="1" dirty="0"/>
          </a:p>
          <a:p>
            <a:pPr rtl="1"/>
            <a:r>
              <a:rPr lang="ar-SA" sz="1200" b="1" dirty="0"/>
              <a:t>1- سعادة وكيلة الكلية   أ. سمية الزهراني                                               رئيسه </a:t>
            </a:r>
            <a:endParaRPr lang="en-US" sz="1200" b="1" dirty="0"/>
          </a:p>
          <a:p>
            <a:pPr rtl="1"/>
            <a:r>
              <a:rPr lang="ar-SA" sz="1200" b="1" dirty="0"/>
              <a:t>2-  أ. رحاب فاروق                            منسقة وحدة النشاط الطلابي            عضوة</a:t>
            </a:r>
            <a:endParaRPr lang="en-US" sz="1200" b="1" dirty="0"/>
          </a:p>
          <a:p>
            <a:pPr rtl="1"/>
            <a:r>
              <a:rPr lang="ar-SA" sz="1200" b="1" dirty="0"/>
              <a:t>3- ذكرى صالح الصعب                     ( ممثلة قسم اللغة الانجليزية)             عضوة</a:t>
            </a:r>
            <a:endParaRPr lang="en-US" sz="1200" b="1" dirty="0"/>
          </a:p>
          <a:p>
            <a:pPr rtl="1"/>
            <a:r>
              <a:rPr lang="ar-SA" sz="1200" b="1" dirty="0"/>
              <a:t>4- أحلام محمد السهيل                       ( ممثلة قسم علوم الحاسب )            عضوة</a:t>
            </a:r>
            <a:endParaRPr lang="en-US" sz="1200" b="1" dirty="0"/>
          </a:p>
          <a:p>
            <a:pPr rtl="1"/>
            <a:r>
              <a:rPr lang="ar-SA" sz="1200" b="1" dirty="0"/>
              <a:t>5- غيداء السعيد                               (ممثلة قسم ادارة الأعمال)     عضوة</a:t>
            </a:r>
            <a:endParaRPr lang="en-US" sz="1200" b="1" dirty="0"/>
          </a:p>
          <a:p>
            <a:pPr rtl="1"/>
            <a:r>
              <a:rPr lang="ar-SA" sz="1200" b="1" dirty="0"/>
              <a:t>وتم مناقشة العديد من الامور بالجلسة  ومنها :</a:t>
            </a:r>
            <a:endParaRPr lang="en-US" sz="1200" b="1" dirty="0"/>
          </a:p>
          <a:p>
            <a:pPr rtl="1"/>
            <a:r>
              <a:rPr lang="ar-SA" sz="1200" b="1" dirty="0"/>
              <a:t>1- طريقة تواصل اعضاء المجلس الاستشاري مع طالبات اقسامهم. </a:t>
            </a:r>
            <a:endParaRPr lang="en-US" sz="1200" b="1" dirty="0"/>
          </a:p>
          <a:p>
            <a:pPr rtl="1"/>
            <a:r>
              <a:rPr lang="ar-SA" sz="1200" b="1" dirty="0"/>
              <a:t>2- طريقة تواصل اعضاء المجلس الاستشاري مع بعضهم البعض.</a:t>
            </a:r>
            <a:endParaRPr lang="en-US" sz="1200" b="1" dirty="0"/>
          </a:p>
          <a:p>
            <a:pPr rtl="1"/>
            <a:r>
              <a:rPr lang="ar-SA" sz="1200" b="1" dirty="0"/>
              <a:t>3 طريق تواصل اعضاء المجلس الاستشاري مع ادارة الكلية.</a:t>
            </a:r>
            <a:endParaRPr lang="en-US" sz="1200" b="1" dirty="0"/>
          </a:p>
          <a:p>
            <a:pPr rtl="1"/>
            <a:r>
              <a:rPr lang="ar-SA" sz="1200" b="1" dirty="0"/>
              <a:t>4- مشكلات الاقسام</a:t>
            </a:r>
            <a:endParaRPr lang="en-US" sz="1200" b="1" dirty="0"/>
          </a:p>
          <a:p>
            <a:pPr rtl="1"/>
            <a:r>
              <a:rPr lang="ar-SA" sz="1200" b="1" dirty="0"/>
              <a:t>5-بعض الامور التعليمية </a:t>
            </a:r>
            <a:endParaRPr lang="en-US" sz="1200" b="1" dirty="0"/>
          </a:p>
          <a:p>
            <a:pPr rtl="1"/>
            <a:r>
              <a:rPr lang="ar-SA" sz="1200" b="1" dirty="0"/>
              <a:t>6- آلية دخول الجوالات داخل الحرم الجامعي </a:t>
            </a:r>
            <a:endParaRPr lang="en-US" sz="1200" b="1" dirty="0"/>
          </a:p>
          <a:p>
            <a:pPr rtl="1"/>
            <a:r>
              <a:rPr lang="ar-SA" sz="1200" b="1" dirty="0"/>
              <a:t>7- مشكلة التعارضات في الجداول الدراسية والاختبارات النهائي وتأثيرها على الخطط الدراسية للطالبات.</a:t>
            </a:r>
            <a:endParaRPr lang="en-US" sz="1200" b="1" dirty="0"/>
          </a:p>
          <a:p>
            <a:pPr rtl="1"/>
            <a:r>
              <a:rPr lang="ar-SA" sz="1200" b="1" dirty="0"/>
              <a:t>8-  مناقشة امور الانتقال الى المبنى الجديد مقترحات حول ما يمكن تفاديه من مشكلات في المبنى الجديد من وجهة نظر الطالبات.</a:t>
            </a:r>
            <a:endParaRPr lang="en-US" sz="1200" b="1" dirty="0"/>
          </a:p>
          <a:p>
            <a:pPr rtl="1"/>
            <a:r>
              <a:rPr lang="ar-SA" sz="1200" b="1" dirty="0"/>
              <a:t>9- مشكلة عدم وجود مركز تصوير.</a:t>
            </a:r>
            <a:endParaRPr lang="en-US" sz="1200" b="1" dirty="0"/>
          </a:p>
          <a:p>
            <a:pPr rtl="1"/>
            <a:r>
              <a:rPr lang="ar-SA" sz="1200" b="1" dirty="0"/>
              <a:t>10- مشكلة عدم وجود مكتبة.</a:t>
            </a:r>
            <a:endParaRPr lang="en-US" sz="1200" b="1" dirty="0"/>
          </a:p>
          <a:p>
            <a:pPr rtl="1"/>
            <a:r>
              <a:rPr lang="ar-SA" sz="1200" b="1" dirty="0"/>
              <a:t>11- مشكلة منع الجلسة في المصلى.</a:t>
            </a:r>
            <a:endParaRPr lang="en-US" sz="1200" b="1" dirty="0"/>
          </a:p>
          <a:p>
            <a:pPr rtl="1"/>
            <a:r>
              <a:rPr lang="ar-SA" sz="1200" b="1" dirty="0"/>
              <a:t>وقد تم اتخاذ اجراءات سريعة في حل المشكلات التي تم طرحها من الطالبات من قبل وكيلة الكلية أ. سمية الزهراني ووعد للطالبات بحل باقي المشكلات المتعلقة بمركز التصوير والمكتبة في المبنى الجديد للكلية الى جانب البدء في محاول حل المشكلات التي تحتاج الى بعض الوقت مثل مشكلة التعارضات في الجداول, وقد اختتمت الجلسة بالتوصية بعمل جلسة للمجلس كل شهر والتوصية ايضا بإقرار عمل جلسات طارئة في حالة وجود ما يستدعى ذلك.</a:t>
            </a:r>
            <a:endParaRPr lang="en-US" sz="1200" b="1" dirty="0"/>
          </a:p>
          <a:p>
            <a:pPr rtl="1"/>
            <a:r>
              <a:rPr lang="ar-SA" sz="1200" b="1" dirty="0"/>
              <a:t>هذا وقد عبر سعادة عميد الكلية الدكتور : خالد بن عبدالله الشافي عن بالغ شكره وتقدير للجميع ، ما تضمنه الاجتماع من موضوعات وما انتهى اليه من توصيات .</a:t>
            </a:r>
            <a:endParaRPr lang="en-US" sz="1200" b="1"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TotalTime>
  <Words>309</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19</cp:revision>
  <dcterms:created xsi:type="dcterms:W3CDTF">2015-10-26T20:39:30Z</dcterms:created>
  <dcterms:modified xsi:type="dcterms:W3CDTF">2015-12-21T21:27:51Z</dcterms:modified>
</cp:coreProperties>
</file>