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12/21/2015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a:r>
              <a:rPr lang="ar-SA" sz="1800" b="1" u="sng" dirty="0"/>
              <a:t>اختصاصات ديوان المظالم في المملكة العربية السعودية</a:t>
            </a:r>
            <a:endParaRPr lang="en-US" sz="1800" dirty="0"/>
          </a:p>
          <a:p>
            <a:pPr rtl="1"/>
            <a:r>
              <a:rPr lang="ar-SA" sz="1800" dirty="0"/>
              <a:t> </a:t>
            </a:r>
            <a:endParaRPr lang="en-US" sz="1800" dirty="0"/>
          </a:p>
          <a:p>
            <a:pPr rtl="1"/>
            <a:r>
              <a:rPr lang="ar-SA" sz="1800" dirty="0"/>
              <a:t>ضمن اهتمامها بتطوير المهارات والقدرات الذاتية، أقامت كلية العلوم والدراسات الانسانية بالغاط دورة بعنوان " اختصاصات ديوان المظالم في المملكة العربية السعودية "والتي قدمها الدكتور جمال المسعدين الأستاذ المساعد في قسم القانون حيث تطرقت هذه الدورة الى أهم النقاط والمفاهيم في اختصاصات ديوان المظالم في المملكة العربية السعودية ومنها:</a:t>
            </a:r>
            <a:endParaRPr lang="en-US" sz="1800" dirty="0"/>
          </a:p>
          <a:p>
            <a:pPr lvl="0" rtl="1"/>
            <a:r>
              <a:rPr lang="ar-SA" sz="1800" dirty="0"/>
              <a:t> المحور الأول: تمهيد تاريخي عن ديوان المظالم.</a:t>
            </a:r>
            <a:endParaRPr lang="en-US" sz="1800" dirty="0"/>
          </a:p>
          <a:p>
            <a:pPr lvl="0" rtl="1"/>
            <a:r>
              <a:rPr lang="ar-SA" sz="1800" dirty="0"/>
              <a:t>المحور الثاني: تحليل لبعض مواد نظام ديوان المظالم والمتضمنة تشكيل الديوان واختصاصاته.</a:t>
            </a:r>
            <a:endParaRPr lang="en-US" sz="1800" dirty="0"/>
          </a:p>
          <a:p>
            <a:pPr lvl="0" rtl="1"/>
            <a:r>
              <a:rPr lang="ar-SA" sz="1800" dirty="0"/>
              <a:t>المحور الثالث تصنيف محاكم ديوان المظالم </a:t>
            </a:r>
            <a:endParaRPr lang="en-US" sz="1800" dirty="0"/>
          </a:p>
          <a:p>
            <a:pPr rtl="1"/>
            <a:r>
              <a:rPr lang="ar-SA" sz="1800" dirty="0"/>
              <a:t>وتضمنت الدورة تطبيقات تدريبية عملية، لأبرز الأهداف اختصاصات ديوان المظالم في المملكة العربية السعودية.  </a:t>
            </a:r>
            <a:endParaRPr lang="en-US" sz="1800" dirty="0"/>
          </a:p>
          <a:p>
            <a:pPr rtl="1"/>
            <a:r>
              <a:rPr lang="ar-SA" sz="1800" dirty="0"/>
              <a:t>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a:t>
            </a:r>
            <a:endParaRPr lang="en-US" sz="1800" dirty="0"/>
          </a:p>
          <a:p>
            <a:pPr rtl="1"/>
            <a:r>
              <a:rPr lang="ar-SA" sz="1800" dirty="0"/>
              <a:t>وقد عبٌر عميد الكلية د. </a:t>
            </a:r>
            <a:r>
              <a:rPr lang="ar-SA" sz="1800"/>
              <a:t>خالد الشافي عن شكره للدكتور جمال المسعدين على مشاركته في اقامة مثل هذه الدورة، والتي هي نموذج من نماذج مشاركة أعضاء هيئة التدريس في برامج الانشطة الطلابية بالكلية.</a:t>
            </a:r>
            <a:endParaRPr lang="en-US" sz="180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TotalTime>
  <Words>7</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18</cp:revision>
  <dcterms:created xsi:type="dcterms:W3CDTF">2015-10-26T20:39:30Z</dcterms:created>
  <dcterms:modified xsi:type="dcterms:W3CDTF">2015-12-21T19:30:08Z</dcterms:modified>
</cp:coreProperties>
</file>