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12/19/2015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a:r>
              <a:rPr lang="ar-SA" sz="1800" b="1" u="sng" dirty="0"/>
              <a:t>التحكيم التجاري الدولي </a:t>
            </a:r>
            <a:endParaRPr lang="en-US" sz="1800" dirty="0"/>
          </a:p>
          <a:p>
            <a:pPr rtl="1"/>
            <a:r>
              <a:rPr lang="ar-SA" sz="1800" b="1" dirty="0"/>
              <a:t> </a:t>
            </a:r>
            <a:endParaRPr lang="en-US" sz="1800" dirty="0"/>
          </a:p>
          <a:p>
            <a:pPr rtl="1"/>
            <a:r>
              <a:rPr lang="ar-SA" sz="1800" dirty="0"/>
              <a:t>ضمن اهتمامها بتطوير المهارات والقدرات الذاتية، أقامت كلية العلوم والدراسات الانسانية بالغاط دورة بعنوان "</a:t>
            </a:r>
            <a:r>
              <a:rPr lang="ar-SA" sz="1800" b="1" dirty="0"/>
              <a:t> التحكيم التجاري الدولي </a:t>
            </a:r>
            <a:r>
              <a:rPr lang="ar-SA" sz="1800" dirty="0"/>
              <a:t>"والتي قدمها الدكتور عادل الخصاونة الأستاذ المساعد في قسم القانون حيث تطرقت هذه الدورة الى أهم النقاط والمفاهيم  في التحكيم التجاري الدولى ومنها:</a:t>
            </a:r>
            <a:endParaRPr lang="en-US" sz="1800" dirty="0"/>
          </a:p>
          <a:p>
            <a:pPr lvl="0" rtl="1"/>
            <a:r>
              <a:rPr lang="ar-SA" sz="1800" dirty="0"/>
              <a:t> تعريف الطالب بمفهوم التحكيم التجاري وأهميته </a:t>
            </a:r>
            <a:endParaRPr lang="en-US" sz="1800" dirty="0"/>
          </a:p>
          <a:p>
            <a:pPr lvl="0" rtl="1"/>
            <a:r>
              <a:rPr lang="ar-SA" sz="1800" dirty="0"/>
              <a:t>اطلاع الطالب كيفية اللجوء الى التحكيم</a:t>
            </a:r>
            <a:endParaRPr lang="en-US" sz="1800" dirty="0"/>
          </a:p>
          <a:p>
            <a:pPr rtl="1"/>
            <a:r>
              <a:rPr lang="ar-SA" sz="1800" dirty="0"/>
              <a:t>وتضمنت الدورة تطبيقات تدريبية عملية ، لأبرز الأهداف التحكيم التجاري الدولى .  </a:t>
            </a:r>
            <a:endParaRPr lang="en-US" sz="1800" dirty="0"/>
          </a:p>
          <a:p>
            <a:pPr rtl="1"/>
            <a:r>
              <a:rPr lang="ar-SA" sz="1800" dirty="0"/>
              <a:t>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a:t>
            </a:r>
            <a:endParaRPr lang="en-US" sz="1800" dirty="0"/>
          </a:p>
          <a:p>
            <a:pPr rtl="1"/>
            <a:r>
              <a:rPr lang="ar-SA" sz="1800" dirty="0"/>
              <a:t>وقد عبٌر عميد الكلية د. خالد الشافي عن شكره للدكتور عادل الخصاونة على مشاركته في اقامة مثل هذه الدورة، والتي هي نموذج من نماذج مشاركة أعضاء هيئة التدريس في برامج الانشطة الطلابية بالكلية.</a:t>
            </a:r>
            <a:endParaRPr lang="en-US" sz="1800" dirty="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564</TotalTime>
  <Words>3</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17</cp:revision>
  <dcterms:created xsi:type="dcterms:W3CDTF">2015-10-26T20:39:30Z</dcterms:created>
  <dcterms:modified xsi:type="dcterms:W3CDTF">2015-12-19T20:57:06Z</dcterms:modified>
</cp:coreProperties>
</file>