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82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635720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49300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6551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2083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678E05-D159-4F02-87AB-E909CE893965}" type="datetimeFigureOut">
              <a:rPr lang="en-US" smtClean="0"/>
              <a:t>12/19/2015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980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678E05-D159-4F02-87AB-E909CE893965}" type="datetimeFigureOut">
              <a:rPr lang="en-US" smtClean="0"/>
              <a:t>12/19/2015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906621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678E05-D159-4F02-87AB-E909CE893965}" type="datetimeFigureOut">
              <a:rPr lang="en-US" smtClean="0"/>
              <a:t>12/19/2015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48943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678E05-D159-4F02-87AB-E909CE893965}" type="datetimeFigureOut">
              <a:rPr lang="en-US" smtClean="0"/>
              <a:t>12/19/2015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19617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78E05-D159-4F02-87AB-E909CE893965}" type="datetimeFigureOut">
              <a:rPr lang="en-US" smtClean="0"/>
              <a:t>12/19/2015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4253474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94421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82778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78E05-D159-4F02-87AB-E909CE893965}" type="datetimeFigureOut">
              <a:rPr lang="en-US" smtClean="0"/>
              <a:t>12/19/2015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7D5B91-54CF-4725-B14D-7764E19577C5}" type="slidenum">
              <a:rPr lang="en-US" smtClean="0"/>
              <a:t>‹#›</a:t>
            </a:fld>
            <a:endParaRPr lang="en-US"/>
          </a:p>
        </p:txBody>
      </p:sp>
    </p:spTree>
    <p:extLst>
      <p:ext uri="{BB962C8B-B14F-4D97-AF65-F5344CB8AC3E}">
        <p14:creationId xmlns:p14="http://schemas.microsoft.com/office/powerpoint/2010/main" val="3630483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09281"/>
            <a:ext cx="9144000" cy="6131859"/>
          </a:xfrm>
        </p:spPr>
        <p:txBody>
          <a:bodyPr>
            <a:noAutofit/>
          </a:bodyPr>
          <a:lstStyle/>
          <a:p>
            <a:pPr rtl="1"/>
            <a:r>
              <a:rPr lang="ar-SA" sz="1400" b="1" u="sng" dirty="0"/>
              <a:t>التأهيل القيادي في مجال الأعمال الاستثمار: الواقع والآفاق</a:t>
            </a:r>
            <a:endParaRPr lang="en-US" sz="1400" dirty="0"/>
          </a:p>
          <a:p>
            <a:pPr rtl="1"/>
            <a:r>
              <a:rPr lang="ar-SA" sz="1400" dirty="0"/>
              <a:t>ضمن اهتمامها بتطوير المهارات والقدرات الذاتية، أقامت كلية العلوم والدراسات الانسانية بالغاط دورة بعنوان " التأهيل القيادي في مجال الأعمال الاستثمار: الواقع والآفاق "والتي قدمها الدكتور محمد المبروك الحداد الأستاذ المساعد في قسم ادارة الاعمال حيث صممت هذه الدورة  لتلقي الضوء على التطورات السريعة في مجال الأعمال وتأسيس وبعث المشاريع كما تهدف لتمكين الطلاب من الوسائل والتقنيات العلمية والعملية التي تؤهله لمركز قيادي وكذلك الإبداع في صياغة وتصور بيئة اعمال تتماشى  والواقع من جهة، وقائمة على الإبداع والابتكار في المنتجات والخدمات، من جهة أخرى. كما أنها دعوة للطلاب للتفاعل والتحرك من خلال زادهم المعرفي والتقني للديناميكية والتفاعل مع محيطهم  في شكل المشروعات متميزة عالية الابتكار والفاعلية.</a:t>
            </a:r>
            <a:endParaRPr lang="en-US" sz="1400" dirty="0"/>
          </a:p>
          <a:p>
            <a:pPr rtl="1"/>
            <a:r>
              <a:rPr lang="ar-SA" sz="1400" dirty="0"/>
              <a:t>محتوى الدورة: </a:t>
            </a:r>
            <a:endParaRPr lang="en-US" sz="1400" dirty="0"/>
          </a:p>
          <a:p>
            <a:pPr rtl="1"/>
            <a:r>
              <a:rPr lang="ar-SA" sz="1400" dirty="0"/>
              <a:t>1-	تقديم عام للدورة</a:t>
            </a:r>
            <a:endParaRPr lang="en-US" sz="1400" dirty="0"/>
          </a:p>
          <a:p>
            <a:pPr rtl="1"/>
            <a:r>
              <a:rPr lang="ar-SA" sz="1400" dirty="0"/>
              <a:t>2-	الخلفية الاجتماعية والاقتصادية للقيادة </a:t>
            </a:r>
            <a:endParaRPr lang="en-US" sz="1400" dirty="0"/>
          </a:p>
          <a:p>
            <a:pPr rtl="1"/>
            <a:r>
              <a:rPr lang="ar-SA" sz="1400" dirty="0"/>
              <a:t>3-	الصفات  الشخصية ومهارات القائد </a:t>
            </a:r>
            <a:endParaRPr lang="en-US" sz="1400" dirty="0"/>
          </a:p>
          <a:p>
            <a:pPr rtl="1"/>
            <a:r>
              <a:rPr lang="ar-SA" sz="1400" dirty="0"/>
              <a:t>4-	المعيقات وسبل تخطيها</a:t>
            </a:r>
            <a:endParaRPr lang="en-US" sz="1400" dirty="0"/>
          </a:p>
          <a:p>
            <a:pPr rtl="1"/>
            <a:r>
              <a:rPr lang="ar-SA" sz="1400" dirty="0"/>
              <a:t>5-	 مصادر الأفكار والرؤى والإبداع </a:t>
            </a:r>
            <a:endParaRPr lang="en-US" sz="1400" dirty="0"/>
          </a:p>
          <a:p>
            <a:pPr rtl="1"/>
            <a:r>
              <a:rPr lang="ar-SA" sz="1400" dirty="0"/>
              <a:t>6-	أشغال تطبيقية/ مقاربة تشاركية من أجل تنمية المهارات (  توزيع استبيان،محاكاة لبعض التجارب الرائدة ولقصص نجاح، تمارين، تشكيل مجموعات عمل...).</a:t>
            </a:r>
            <a:endParaRPr lang="en-US" sz="1400" dirty="0"/>
          </a:p>
          <a:p>
            <a:pPr rtl="1"/>
            <a:r>
              <a:rPr lang="ar-SA" sz="1400" dirty="0"/>
              <a:t>7-	الاستنتاجات والتوصيات من خلال النماذج التطبيقية</a:t>
            </a:r>
            <a:endParaRPr lang="en-US" sz="1400" dirty="0"/>
          </a:p>
          <a:p>
            <a:pPr rtl="1"/>
            <a:r>
              <a:rPr lang="ar-SA" sz="1400" dirty="0"/>
              <a:t>8-	التحديات الرئيسية والمجالات الاستراتيجية في ظل التطورات العالمية وموقع المملكة العربية السعودية</a:t>
            </a:r>
            <a:endParaRPr lang="en-US" sz="1400" dirty="0"/>
          </a:p>
          <a:p>
            <a:pPr rtl="1"/>
            <a:r>
              <a:rPr lang="ar-SA" sz="1400" dirty="0"/>
              <a:t>وتضمنت الدورة تطبيقات تدريبية عملية، لأبرز اهداف هذه الدورة.  </a:t>
            </a:r>
            <a:endParaRPr lang="en-US" sz="1400" dirty="0"/>
          </a:p>
          <a:p>
            <a:pPr rtl="1"/>
            <a:r>
              <a:rPr lang="ar-SA" sz="1400" dirty="0"/>
              <a:t>وقد أكد عميد الكلية د. خالد بن عبدالله الشافي على أن هذه الدورات تأتي ضمن استعدادات الكلية للكثير من الانشطة والبرامج والفعاليات التي تستهدف ابنائها الطلاب, كما أكد سعادته على توفير كل ما يحتاجه الطلاب من دورات لتطوير قدراتهم, ونوه بحرص  طلاب وطالبات الكلية على المشاركة في الأنشطة والبرامج التي تقدمها الكلية, وذلك لما تعود عليهم هذه المشاركات بالفوائد العلمية والعملية, وحثهم على إبراز قدراتهم ومواهبهم.</a:t>
            </a:r>
            <a:endParaRPr lang="en-US" sz="1400" dirty="0"/>
          </a:p>
          <a:p>
            <a:pPr rtl="1"/>
            <a:r>
              <a:rPr lang="ar-SA" sz="1400" dirty="0"/>
              <a:t>وقد عبٌر عميد الكلية د. </a:t>
            </a:r>
            <a:r>
              <a:rPr lang="ar-SA" sz="1400"/>
              <a:t>خالد الشافي عن شكره للدكتور محمد الحداد على مشاركته في اقامة مثل هذه الدورة، والتي هي نموذج من نماذج مشاركة أعضاء هيئة التدريس في برامج الانشطة الطلابية بالكلية.</a:t>
            </a:r>
            <a:endParaRPr lang="en-US" sz="1400"/>
          </a:p>
        </p:txBody>
      </p:sp>
    </p:spTree>
    <p:extLst>
      <p:ext uri="{BB962C8B-B14F-4D97-AF65-F5344CB8AC3E}">
        <p14:creationId xmlns:p14="http://schemas.microsoft.com/office/powerpoint/2010/main" val="578922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557</TotalTime>
  <Words>126</Words>
  <Application>Microsoft Office PowerPoint</Application>
  <PresentationFormat>Widescreen</PresentationFormat>
  <Paragraphs>14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15</cp:revision>
  <dcterms:created xsi:type="dcterms:W3CDTF">2015-10-26T20:39:30Z</dcterms:created>
  <dcterms:modified xsi:type="dcterms:W3CDTF">2015-12-19T20:49:47Z</dcterms:modified>
</cp:coreProperties>
</file>