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3" d="100"/>
          <a:sy n="43" d="100"/>
        </p:scale>
        <p:origin x="82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635720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49300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665516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208379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678E05-D159-4F02-87AB-E909CE893965}" type="datetimeFigureOut">
              <a:rPr lang="en-US" smtClean="0"/>
              <a:t>12/18/2015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9808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8678E05-D159-4F02-87AB-E909CE893965}" type="datetimeFigureOut">
              <a:rPr lang="en-US" smtClean="0"/>
              <a:t>12/18/2015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906621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8678E05-D159-4F02-87AB-E909CE893965}" type="datetimeFigureOut">
              <a:rPr lang="en-US" smtClean="0"/>
              <a:t>12/18/2015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489432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8678E05-D159-4F02-87AB-E909CE893965}" type="datetimeFigureOut">
              <a:rPr lang="en-US" smtClean="0"/>
              <a:t>12/18/2015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619617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678E05-D159-4F02-87AB-E909CE893965}" type="datetimeFigureOut">
              <a:rPr lang="en-US" smtClean="0"/>
              <a:t>12/18/2015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4253474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678E05-D159-4F02-87AB-E909CE893965}" type="datetimeFigureOut">
              <a:rPr lang="en-US" smtClean="0"/>
              <a:t>12/18/2015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944215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678E05-D159-4F02-87AB-E909CE893965}" type="datetimeFigureOut">
              <a:rPr lang="en-US" smtClean="0"/>
              <a:t>12/18/2015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827787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78E05-D159-4F02-87AB-E909CE893965}" type="datetimeFigureOut">
              <a:rPr lang="en-US" smtClean="0"/>
              <a:t>12/18/2015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7D5B91-54CF-4725-B14D-7764E19577C5}" type="slidenum">
              <a:rPr lang="en-US" smtClean="0"/>
              <a:t>‹#›</a:t>
            </a:fld>
            <a:endParaRPr lang="en-US"/>
          </a:p>
        </p:txBody>
      </p:sp>
    </p:spTree>
    <p:extLst>
      <p:ext uri="{BB962C8B-B14F-4D97-AF65-F5344CB8AC3E}">
        <p14:creationId xmlns:p14="http://schemas.microsoft.com/office/powerpoint/2010/main" val="36304831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09281"/>
            <a:ext cx="9144000" cy="6131859"/>
          </a:xfrm>
        </p:spPr>
        <p:txBody>
          <a:bodyPr>
            <a:noAutofit/>
          </a:bodyPr>
          <a:lstStyle/>
          <a:p>
            <a:r>
              <a:rPr lang="ar-SA" sz="1400" b="1" u="sng" dirty="0"/>
              <a:t>دورة تدريبية للطلاب بعنوان " نظام التعليم الإلكتروني</a:t>
            </a:r>
            <a:r>
              <a:rPr lang="en-US" sz="1400" b="1" u="sng" dirty="0"/>
              <a:t> D2L "</a:t>
            </a:r>
            <a:endParaRPr lang="en-US" sz="1400" dirty="0"/>
          </a:p>
          <a:p>
            <a:pPr rtl="1"/>
            <a:r>
              <a:rPr lang="en-US" sz="1400" dirty="0"/>
              <a:t/>
            </a:r>
            <a:br>
              <a:rPr lang="en-US" sz="1400" dirty="0"/>
            </a:br>
            <a:r>
              <a:rPr lang="ar-SA" sz="1400" dirty="0"/>
              <a:t>ضمن اهتمامها بتطوير المهارات والقدرات الذاتية لطلاب الكلية ، أقامت كلية العلوم والدراسات الانسانية بالغاط دورة تدريبية بعنوان " نظام التعلم الإلكتروني</a:t>
            </a:r>
            <a:r>
              <a:rPr lang="en-US" sz="1400" dirty="0"/>
              <a:t> D2L " </a:t>
            </a:r>
            <a:r>
              <a:rPr lang="ar-SA" sz="1400" dirty="0"/>
              <a:t>يوم الأحد الموافق 17/2/1437هـ  والتي قدمها الاستاذ/ حسان نصر حمودة  المحاضر في قسم علوم الحاسب بالكلية ،وتهدف هذه الدورة إلى تحقيق الأهداف التالية</a:t>
            </a:r>
            <a:r>
              <a:rPr lang="en-US" sz="1400" dirty="0"/>
              <a:t> :</a:t>
            </a:r>
            <a:br>
              <a:rPr lang="en-US" sz="1400" dirty="0"/>
            </a:br>
            <a:r>
              <a:rPr lang="en-US" sz="1400" dirty="0"/>
              <a:t/>
            </a:r>
            <a:br>
              <a:rPr lang="en-US" sz="1400" dirty="0"/>
            </a:br>
            <a:r>
              <a:rPr lang="en-US" sz="1400" dirty="0"/>
              <a:t>·         </a:t>
            </a:r>
            <a:r>
              <a:rPr lang="ar-SA" sz="1400" dirty="0"/>
              <a:t>معرفة كيفية الدخول على نظام  </a:t>
            </a:r>
            <a:r>
              <a:rPr lang="en-US" sz="1400" dirty="0"/>
              <a:t> D2L </a:t>
            </a:r>
            <a:r>
              <a:rPr lang="ar-SA" sz="1400" dirty="0"/>
              <a:t>.</a:t>
            </a:r>
            <a:r>
              <a:rPr lang="en-US" sz="1400" dirty="0"/>
              <a:t/>
            </a:r>
            <a:br>
              <a:rPr lang="en-US" sz="1400" dirty="0"/>
            </a:br>
            <a:r>
              <a:rPr lang="en-US" sz="1400" dirty="0"/>
              <a:t/>
            </a:r>
            <a:br>
              <a:rPr lang="en-US" sz="1400" dirty="0"/>
            </a:br>
            <a:r>
              <a:rPr lang="en-US" sz="1400" dirty="0"/>
              <a:t>·         </a:t>
            </a:r>
            <a:r>
              <a:rPr lang="ar-SA" sz="1400" dirty="0"/>
              <a:t>معرفة جميع عناصر الصفحة الرئيسية للنظام</a:t>
            </a:r>
            <a:r>
              <a:rPr lang="en-US" sz="1400" dirty="0"/>
              <a:t>.</a:t>
            </a:r>
            <a:br>
              <a:rPr lang="en-US" sz="1400" dirty="0"/>
            </a:br>
            <a:r>
              <a:rPr lang="en-US" sz="1400" dirty="0"/>
              <a:t/>
            </a:r>
            <a:br>
              <a:rPr lang="en-US" sz="1400" dirty="0"/>
            </a:br>
            <a:r>
              <a:rPr lang="en-US" sz="1400" dirty="0"/>
              <a:t>·         </a:t>
            </a:r>
            <a:r>
              <a:rPr lang="ar-SA" sz="1400" dirty="0"/>
              <a:t>معرفة كيفية تغيير المعلومات الشخصية والاشعارات واعدادات الحساب</a:t>
            </a:r>
            <a:r>
              <a:rPr lang="en-US" sz="1400" dirty="0"/>
              <a:t>.</a:t>
            </a:r>
            <a:br>
              <a:rPr lang="en-US" sz="1400" dirty="0"/>
            </a:br>
            <a:r>
              <a:rPr lang="en-US" sz="1400" dirty="0"/>
              <a:t/>
            </a:r>
            <a:br>
              <a:rPr lang="en-US" sz="1400" dirty="0"/>
            </a:br>
            <a:r>
              <a:rPr lang="en-US" sz="1400" dirty="0"/>
              <a:t>·         </a:t>
            </a:r>
            <a:r>
              <a:rPr lang="ar-SA" sz="1400" dirty="0"/>
              <a:t>معرفة كيفية اختيار مقرر معين واكتشاف جميع الأدوات</a:t>
            </a:r>
            <a:r>
              <a:rPr lang="en-US" sz="1400" dirty="0"/>
              <a:t>.</a:t>
            </a:r>
            <a:br>
              <a:rPr lang="en-US" sz="1400" dirty="0"/>
            </a:br>
            <a:r>
              <a:rPr lang="en-US" sz="1400" dirty="0"/>
              <a:t/>
            </a:r>
            <a:br>
              <a:rPr lang="en-US" sz="1400" dirty="0"/>
            </a:br>
            <a:r>
              <a:rPr lang="en-US" sz="1400" dirty="0"/>
              <a:t>·         </a:t>
            </a:r>
            <a:r>
              <a:rPr lang="ar-SA" sz="1400" dirty="0"/>
              <a:t>استعمال أداة المحتوى لاستظهار محتوى المقرر</a:t>
            </a:r>
            <a:r>
              <a:rPr lang="en-US" sz="1400" dirty="0"/>
              <a:t>.</a:t>
            </a:r>
            <a:br>
              <a:rPr lang="en-US" sz="1400" dirty="0"/>
            </a:br>
            <a:r>
              <a:rPr lang="en-US" sz="1400" dirty="0"/>
              <a:t/>
            </a:r>
            <a:br>
              <a:rPr lang="en-US" sz="1400" dirty="0"/>
            </a:br>
            <a:r>
              <a:rPr lang="en-US" sz="1400" dirty="0"/>
              <a:t>·         </a:t>
            </a:r>
            <a:r>
              <a:rPr lang="ar-SA" sz="1400" dirty="0"/>
              <a:t>استعمال أداة المناقشات و المشاركة في المنتدى</a:t>
            </a:r>
            <a:r>
              <a:rPr lang="en-US" sz="1400" dirty="0"/>
              <a:t>.</a:t>
            </a:r>
            <a:br>
              <a:rPr lang="en-US" sz="1400" dirty="0"/>
            </a:br>
            <a:r>
              <a:rPr lang="en-US" sz="1400" dirty="0"/>
              <a:t/>
            </a:r>
            <a:br>
              <a:rPr lang="en-US" sz="1400" dirty="0"/>
            </a:br>
            <a:r>
              <a:rPr lang="en-US" sz="1400" dirty="0"/>
              <a:t>·         </a:t>
            </a:r>
            <a:r>
              <a:rPr lang="ar-SA" sz="1400" dirty="0"/>
              <a:t>استعمال أداة مجلد التسليم و تحميل ملف الواجبات ثم الإجابة عن الأسئلة و رفع ملف الإجابات على النظام</a:t>
            </a:r>
            <a:r>
              <a:rPr lang="en-US" sz="1400" dirty="0"/>
              <a:t>.</a:t>
            </a:r>
            <a:br>
              <a:rPr lang="en-US" sz="1400" dirty="0"/>
            </a:br>
            <a:r>
              <a:rPr lang="en-US" sz="1400" dirty="0"/>
              <a:t/>
            </a:r>
            <a:br>
              <a:rPr lang="en-US" sz="1400" dirty="0"/>
            </a:br>
            <a:r>
              <a:rPr lang="en-US" sz="1400" dirty="0"/>
              <a:t>·         </a:t>
            </a:r>
            <a:r>
              <a:rPr lang="ar-SA" sz="1400" dirty="0"/>
              <a:t>استعمال أداة التحاور للدردشة مع زملاء الفصل بخصوص المقرر</a:t>
            </a:r>
            <a:r>
              <a:rPr lang="en-US" sz="1400" dirty="0"/>
              <a:t>.</a:t>
            </a:r>
            <a:br>
              <a:rPr lang="en-US" sz="1400" dirty="0"/>
            </a:br>
            <a:r>
              <a:rPr lang="en-US" sz="1400" dirty="0"/>
              <a:t/>
            </a:r>
            <a:br>
              <a:rPr lang="en-US" sz="1400" dirty="0"/>
            </a:br>
            <a:r>
              <a:rPr lang="en-US" sz="1400" dirty="0"/>
              <a:t>·         </a:t>
            </a:r>
            <a:r>
              <a:rPr lang="ar-SA" sz="1400" dirty="0"/>
              <a:t>استعمال أداة الاختبارات و الإجابة عن أسئلة الاختبار و معرفة الدرجة</a:t>
            </a:r>
            <a:r>
              <a:rPr lang="en-US" sz="1400" b="1" dirty="0"/>
              <a:t>.</a:t>
            </a:r>
            <a:endParaRPr lang="en-US" sz="1400" dirty="0"/>
          </a:p>
          <a:p>
            <a:pPr rtl="1"/>
            <a:r>
              <a:rPr lang="ar-SA" sz="1400" dirty="0"/>
              <a:t>هذا وقد أكد عميد الكلية د. خالد بن عبدالله الشافي على أن هذه الدورات تأتي ضمن استعدادات الكلية للكثير من الانشطة والبرامج والفعاليات التي تستهدف ابنائها الطلاب, كما أكد سعادته على توفير كل ما يحتاجه الطلاب من دورات لتطوير قدراتهم, ونوه بحرص  طلاب وطالبات الكلية على المشاركة في الأنشطة والبرامج التي تقدمها الكلية, وذلك لما تعود عليهم هذه المشاركات بالفوائد العلمية والعملية, وحثهم على إبراز قدراتهم ومواهبهم.</a:t>
            </a:r>
            <a:endParaRPr lang="en-US" sz="1400" dirty="0"/>
          </a:p>
          <a:p>
            <a:pPr rtl="1"/>
            <a:r>
              <a:rPr lang="ar-SA" sz="1400" dirty="0"/>
              <a:t>وقد عبٌر عميد الكلية د. خالد بن عبدالله الشافي عن شكره للأستاذ حسان حمودة ، على مشاركته في اقامة مثل هذه الدورة، والتي هي نموذج من نماذج مشاركة أعضاء هيئة التدريس في برامج الانشطة الطلابية بالكلية. </a:t>
            </a:r>
            <a:endParaRPr lang="en-US" sz="1400" dirty="0"/>
          </a:p>
        </p:txBody>
      </p:sp>
    </p:spTree>
    <p:extLst>
      <p:ext uri="{BB962C8B-B14F-4D97-AF65-F5344CB8AC3E}">
        <p14:creationId xmlns:p14="http://schemas.microsoft.com/office/powerpoint/2010/main" val="5789220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557</TotalTime>
  <Words>10</Words>
  <Application>Microsoft Office PowerPoint</Application>
  <PresentationFormat>Widescreen</PresentationFormat>
  <Paragraphs>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alrc</dc:creator>
  <cp:lastModifiedBy>alrc</cp:lastModifiedBy>
  <cp:revision>14</cp:revision>
  <dcterms:created xsi:type="dcterms:W3CDTF">2015-10-26T20:39:30Z</dcterms:created>
  <dcterms:modified xsi:type="dcterms:W3CDTF">2015-12-17T22:14:30Z</dcterms:modified>
</cp:coreProperties>
</file>