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r>
              <a:rPr lang="ar-SA" sz="1400" b="1" u="sng" dirty="0"/>
              <a:t>دورة تدريبية للطلاب بعنوان " نظام التعليم الإلكتروني</a:t>
            </a:r>
            <a:r>
              <a:rPr lang="en-US" sz="1400" b="1" u="sng" dirty="0"/>
              <a:t> D2L "</a:t>
            </a:r>
            <a:endParaRPr lang="en-US" sz="1400" dirty="0"/>
          </a:p>
          <a:p>
            <a:pPr rtl="1"/>
            <a:r>
              <a:rPr lang="en-US" sz="1400" dirty="0"/>
              <a:t/>
            </a:r>
            <a:br>
              <a:rPr lang="en-US" sz="1400" dirty="0"/>
            </a:br>
            <a:r>
              <a:rPr lang="ar-SA" sz="1400" dirty="0"/>
              <a:t>ضمن اهتمامها بتطوير المهارات والقدرات الذاتية لطلاب الكلية ، أقامت كلية العلوم والدراسات الانسانية بالغاط دورة تدريبية بعنوان " نظام التعلم الإلكتروني</a:t>
            </a:r>
            <a:r>
              <a:rPr lang="en-US" sz="1400" dirty="0"/>
              <a:t> D2L " </a:t>
            </a:r>
            <a:r>
              <a:rPr lang="ar-SA" sz="1400" dirty="0"/>
              <a:t>يوم الأحد الموافق 17/2/1437هـ  والتي قدمها الاستاذ/ حسان نصر حمودة  المحاضر في قسم علوم الحاسب بالكلية ،وتهدف هذه الدورة إلى تحقيق الأهداف التالية</a:t>
            </a:r>
            <a:r>
              <a:rPr lang="en-US" sz="1400" dirty="0"/>
              <a:t> :</a:t>
            </a:r>
            <a:br>
              <a:rPr lang="en-US" sz="1400" dirty="0"/>
            </a:br>
            <a:r>
              <a:rPr lang="en-US" sz="1400" dirty="0"/>
              <a:t/>
            </a:r>
            <a:br>
              <a:rPr lang="en-US" sz="1400" dirty="0"/>
            </a:br>
            <a:r>
              <a:rPr lang="en-US" sz="1400" dirty="0"/>
              <a:t>·         </a:t>
            </a:r>
            <a:r>
              <a:rPr lang="ar-SA" sz="1400" dirty="0"/>
              <a:t>معرفة كيفية الدخول على نظام  </a:t>
            </a:r>
            <a:r>
              <a:rPr lang="en-US" sz="1400" dirty="0"/>
              <a:t> D2L </a:t>
            </a:r>
            <a:r>
              <a:rPr lang="ar-SA" sz="1400" dirty="0"/>
              <a:t>.</a:t>
            </a:r>
            <a:r>
              <a:rPr lang="en-US" sz="1400" dirty="0"/>
              <a:t/>
            </a:r>
            <a:br>
              <a:rPr lang="en-US" sz="1400" dirty="0"/>
            </a:br>
            <a:r>
              <a:rPr lang="en-US" sz="1400" dirty="0"/>
              <a:t/>
            </a:r>
            <a:br>
              <a:rPr lang="en-US" sz="1400" dirty="0"/>
            </a:br>
            <a:r>
              <a:rPr lang="en-US" sz="1400" dirty="0"/>
              <a:t>·         </a:t>
            </a:r>
            <a:r>
              <a:rPr lang="ar-SA" sz="1400" dirty="0"/>
              <a:t>معرفة جميع عناصر الصفحة الرئيسية للنظام</a:t>
            </a:r>
            <a:r>
              <a:rPr lang="en-US" sz="1400" dirty="0"/>
              <a:t>.</a:t>
            </a:r>
            <a:br>
              <a:rPr lang="en-US" sz="1400" dirty="0"/>
            </a:br>
            <a:r>
              <a:rPr lang="en-US" sz="1400" dirty="0"/>
              <a:t/>
            </a:r>
            <a:br>
              <a:rPr lang="en-US" sz="1400" dirty="0"/>
            </a:br>
            <a:r>
              <a:rPr lang="en-US" sz="1400" dirty="0"/>
              <a:t>·         </a:t>
            </a:r>
            <a:r>
              <a:rPr lang="ar-SA" sz="1400" dirty="0"/>
              <a:t>معرفة كيفية تغيير المعلومات الشخصية والاشعارات واعدادات الحساب</a:t>
            </a:r>
            <a:r>
              <a:rPr lang="en-US" sz="1400" dirty="0"/>
              <a:t>.</a:t>
            </a:r>
            <a:br>
              <a:rPr lang="en-US" sz="1400" dirty="0"/>
            </a:br>
            <a:r>
              <a:rPr lang="en-US" sz="1400" dirty="0"/>
              <a:t/>
            </a:r>
            <a:br>
              <a:rPr lang="en-US" sz="1400" dirty="0"/>
            </a:br>
            <a:r>
              <a:rPr lang="en-US" sz="1400" dirty="0"/>
              <a:t>·         </a:t>
            </a:r>
            <a:r>
              <a:rPr lang="ar-SA" sz="1400" dirty="0"/>
              <a:t>معرفة كيفية اختيار مقرر معين واكتشاف جميع الأدوات</a:t>
            </a:r>
            <a:r>
              <a:rPr lang="en-US" sz="1400" dirty="0"/>
              <a:t>.</a:t>
            </a:r>
            <a:br>
              <a:rPr lang="en-US" sz="1400" dirty="0"/>
            </a:br>
            <a:r>
              <a:rPr lang="en-US" sz="1400" dirty="0"/>
              <a:t/>
            </a:r>
            <a:br>
              <a:rPr lang="en-US" sz="1400" dirty="0"/>
            </a:br>
            <a:r>
              <a:rPr lang="en-US" sz="1400" dirty="0"/>
              <a:t>·         </a:t>
            </a:r>
            <a:r>
              <a:rPr lang="ar-SA" sz="1400" dirty="0"/>
              <a:t>استعمال أداة المحتوى لاستظهار محتوى المقرر</a:t>
            </a:r>
            <a:r>
              <a:rPr lang="en-US" sz="1400" dirty="0"/>
              <a:t>.</a:t>
            </a:r>
            <a:br>
              <a:rPr lang="en-US" sz="1400" dirty="0"/>
            </a:br>
            <a:r>
              <a:rPr lang="en-US" sz="1400" dirty="0"/>
              <a:t/>
            </a:r>
            <a:br>
              <a:rPr lang="en-US" sz="1400" dirty="0"/>
            </a:br>
            <a:r>
              <a:rPr lang="en-US" sz="1400" dirty="0"/>
              <a:t>·         </a:t>
            </a:r>
            <a:r>
              <a:rPr lang="ar-SA" sz="1400" dirty="0"/>
              <a:t>استعمال أداة المناقشات و المشاركة في المنتدى</a:t>
            </a:r>
            <a:r>
              <a:rPr lang="en-US" sz="1400" dirty="0"/>
              <a:t>.</a:t>
            </a:r>
            <a:br>
              <a:rPr lang="en-US" sz="1400" dirty="0"/>
            </a:br>
            <a:r>
              <a:rPr lang="en-US" sz="1400" dirty="0"/>
              <a:t/>
            </a:r>
            <a:br>
              <a:rPr lang="en-US" sz="1400" dirty="0"/>
            </a:br>
            <a:r>
              <a:rPr lang="en-US" sz="1400" dirty="0"/>
              <a:t>·         </a:t>
            </a:r>
            <a:r>
              <a:rPr lang="ar-SA" sz="1400" dirty="0"/>
              <a:t>استعمال أداة مجلد التسليم و تحميل ملف الواجبات ثم الإجابة عن الأسئلة و رفع ملف الإجابات على النظام</a:t>
            </a:r>
            <a:r>
              <a:rPr lang="en-US" sz="1400" dirty="0"/>
              <a:t>.</a:t>
            </a:r>
            <a:br>
              <a:rPr lang="en-US" sz="1400" dirty="0"/>
            </a:br>
            <a:r>
              <a:rPr lang="en-US" sz="1400" dirty="0"/>
              <a:t/>
            </a:r>
            <a:br>
              <a:rPr lang="en-US" sz="1400" dirty="0"/>
            </a:br>
            <a:r>
              <a:rPr lang="en-US" sz="1400" dirty="0"/>
              <a:t>·         </a:t>
            </a:r>
            <a:r>
              <a:rPr lang="ar-SA" sz="1400" dirty="0"/>
              <a:t>استعمال أداة التحاور للدردشة مع زملاء الفصل بخصوص المقرر</a:t>
            </a:r>
            <a:r>
              <a:rPr lang="en-US" sz="1400" dirty="0"/>
              <a:t>.</a:t>
            </a:r>
            <a:br>
              <a:rPr lang="en-US" sz="1400" dirty="0"/>
            </a:br>
            <a:r>
              <a:rPr lang="en-US" sz="1400" dirty="0"/>
              <a:t/>
            </a:r>
            <a:br>
              <a:rPr lang="en-US" sz="1400" dirty="0"/>
            </a:br>
            <a:r>
              <a:rPr lang="en-US" sz="1400" dirty="0"/>
              <a:t>·         </a:t>
            </a:r>
            <a:r>
              <a:rPr lang="ar-SA" sz="1400" dirty="0"/>
              <a:t>استعمال أداة الاختبارات و الإجابة عن أسئلة الاختبار و معرفة الدرجة</a:t>
            </a:r>
            <a:r>
              <a:rPr lang="en-US" sz="1400" b="1" dirty="0"/>
              <a:t>.</a:t>
            </a:r>
            <a:endParaRPr lang="en-US" sz="1400" dirty="0"/>
          </a:p>
          <a:p>
            <a:pPr rtl="1"/>
            <a:r>
              <a:rPr lang="ar-SA" sz="1400" dirty="0"/>
              <a:t>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1400" dirty="0"/>
          </a:p>
          <a:p>
            <a:pPr rtl="1"/>
            <a:r>
              <a:rPr lang="ar-SA" sz="1400" dirty="0"/>
              <a:t>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 </a:t>
            </a:r>
            <a:endParaRPr lang="en-US" sz="1400"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10</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14</cp:revision>
  <dcterms:created xsi:type="dcterms:W3CDTF">2015-10-26T20:39:30Z</dcterms:created>
  <dcterms:modified xsi:type="dcterms:W3CDTF">2015-12-17T22:14:30Z</dcterms:modified>
</cp:coreProperties>
</file>