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3" d="100"/>
          <a:sy n="43" d="100"/>
        </p:scale>
        <p:origin x="82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3635720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349300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665516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1208379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678E05-D159-4F02-87AB-E909CE893965}" type="datetimeFigureOut">
              <a:rPr lang="en-US" smtClean="0"/>
              <a:t>12/15/2015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19808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8678E05-D159-4F02-87AB-E909CE893965}" type="datetimeFigureOut">
              <a:rPr lang="en-US" smtClean="0"/>
              <a:t>12/15/2015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3906621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8678E05-D159-4F02-87AB-E909CE893965}" type="datetimeFigureOut">
              <a:rPr lang="en-US" smtClean="0"/>
              <a:t>12/15/2015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1489432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8678E05-D159-4F02-87AB-E909CE893965}" type="datetimeFigureOut">
              <a:rPr lang="en-US" smtClean="0"/>
              <a:t>12/15/2015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619617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678E05-D159-4F02-87AB-E909CE893965}" type="datetimeFigureOut">
              <a:rPr lang="en-US" smtClean="0"/>
              <a:t>12/15/2015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4253474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678E05-D159-4F02-87AB-E909CE893965}" type="datetimeFigureOut">
              <a:rPr lang="en-US" smtClean="0"/>
              <a:t>12/15/2015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944215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678E05-D159-4F02-87AB-E909CE893965}" type="datetimeFigureOut">
              <a:rPr lang="en-US" smtClean="0"/>
              <a:t>12/15/2015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827787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78E05-D159-4F02-87AB-E909CE893965}" type="datetimeFigureOut">
              <a:rPr lang="en-US" smtClean="0"/>
              <a:t>12/15/2015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7D5B91-54CF-4725-B14D-7764E19577C5}" type="slidenum">
              <a:rPr lang="en-US" smtClean="0"/>
              <a:t>‹#›</a:t>
            </a:fld>
            <a:endParaRPr lang="en-US"/>
          </a:p>
        </p:txBody>
      </p:sp>
    </p:spTree>
    <p:extLst>
      <p:ext uri="{BB962C8B-B14F-4D97-AF65-F5344CB8AC3E}">
        <p14:creationId xmlns:p14="http://schemas.microsoft.com/office/powerpoint/2010/main" val="36304831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09281"/>
            <a:ext cx="9144000" cy="6131859"/>
          </a:xfrm>
        </p:spPr>
        <p:txBody>
          <a:bodyPr>
            <a:noAutofit/>
          </a:bodyPr>
          <a:lstStyle/>
          <a:p>
            <a:pPr rtl="1"/>
            <a:r>
              <a:rPr lang="ar-SA" sz="3200" b="1" u="sng" dirty="0"/>
              <a:t>تدريبات فريق كرة القدم</a:t>
            </a:r>
            <a:endParaRPr lang="en-US" sz="3200" dirty="0"/>
          </a:p>
          <a:p>
            <a:pPr rtl="1"/>
            <a:r>
              <a:rPr lang="ar-SA" sz="3200" dirty="0"/>
              <a:t> </a:t>
            </a:r>
            <a:endParaRPr lang="en-US" sz="3200" dirty="0"/>
          </a:p>
          <a:p>
            <a:pPr rtl="1"/>
            <a:r>
              <a:rPr lang="ar-SA" sz="3200" dirty="0"/>
              <a:t>بتوجيه من سعادة عميد كلية العلوم والدراسات الانسانية بالغاط الدكتور خالد بن عبدالله الشافي وإشراف سعادة وكيل الكلية لشؤون الطلاب الاستاذ/ عبد الله بن عبد الرحمن اللويحق ، ، ومتابعة من المشرف على وحدة الانشطة الطلابية د. طارق جاه الرسول حسن ، أقامت اللجنة الرياضة بوحدة الأنشطة الطلابية  برئاسة د. محمد الحداد، أول تمريناتها وتدريباتها استعدادا للدوري المقام على شرف سعادة عميد الكلية د. خالد بن عبد الله الشافي. وذلك يوم الأحد      26 /01/1437 هـ .</a:t>
            </a:r>
            <a:endParaRPr lang="en-US" sz="3200" dirty="0"/>
          </a:p>
        </p:txBody>
      </p:sp>
    </p:spTree>
    <p:extLst>
      <p:ext uri="{BB962C8B-B14F-4D97-AF65-F5344CB8AC3E}">
        <p14:creationId xmlns:p14="http://schemas.microsoft.com/office/powerpoint/2010/main" val="5789220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557</TotalTime>
  <Words>4</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alrc</dc:creator>
  <cp:lastModifiedBy>alrc</cp:lastModifiedBy>
  <cp:revision>13</cp:revision>
  <dcterms:created xsi:type="dcterms:W3CDTF">2015-10-26T20:39:30Z</dcterms:created>
  <dcterms:modified xsi:type="dcterms:W3CDTF">2015-12-15T21:22:51Z</dcterms:modified>
</cp:coreProperties>
</file>