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2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1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7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1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78E05-D159-4F02-87AB-E909CE893965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5B91-54CF-4725-B14D-7764E1957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8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9281"/>
            <a:ext cx="9144000" cy="6131859"/>
          </a:xfrm>
        </p:spPr>
        <p:txBody>
          <a:bodyPr>
            <a:noAutofit/>
          </a:bodyPr>
          <a:lstStyle/>
          <a:p>
            <a:pPr rtl="1"/>
            <a:r>
              <a:rPr lang="en-US" u="sng" dirty="0"/>
              <a:t> "</a:t>
            </a:r>
            <a:r>
              <a:rPr lang="ar-SA" u="sng" dirty="0"/>
              <a:t>تفعيل أدوات المرحلة الأولى من نظام</a:t>
            </a:r>
            <a:r>
              <a:rPr lang="en-US" u="sng" dirty="0"/>
              <a:t> D2L" </a:t>
            </a:r>
            <a:r>
              <a:rPr lang="ar-SA" u="sng" dirty="0"/>
              <a:t>لقسم ادارة الاعمال</a:t>
            </a:r>
            <a:endParaRPr lang="en-US" dirty="0"/>
          </a:p>
          <a:p>
            <a:pPr rtl="1"/>
            <a:r>
              <a:rPr lang="ar-SA" dirty="0"/>
              <a:t>قدمت وحدة تقنيات التعليم بكلية العلوم والدراسات الانسانية بالغاط دورة تدريبية عن بعد وذلك في يوم الأثنين الموافق :11/ 02 /1437هـ  حول تفعيل أدوات المرحلة الأولى من نظام </a:t>
            </a:r>
            <a:r>
              <a:rPr lang="en-US" dirty="0"/>
              <a:t>D2L </a:t>
            </a:r>
            <a:r>
              <a:rPr lang="ar-SA" dirty="0"/>
              <a:t>موجهة لأعضاء هيئة التدريس بقسم ادارة الاعمال ،  و قد تم خلال هذه الدورة استعراض كيفية تفعيل أدوات المرحلة الأولى من نظام </a:t>
            </a:r>
            <a:r>
              <a:rPr lang="en-US" dirty="0"/>
              <a:t>D2L</a:t>
            </a:r>
            <a:r>
              <a:rPr lang="ar-SA" dirty="0"/>
              <a:t>  (ملف التعريف, أداة المحتوى, أداة الأخبار, أداة المناقشات, أداة مجلد التسليم و أداة الدرجات). كما تم استعراض كيفية تحرير تقرير المرحلة الأولى و رفعه على النظام.</a:t>
            </a:r>
            <a:endParaRPr lang="en-US" dirty="0"/>
          </a:p>
          <a:p>
            <a:pPr rtl="1"/>
            <a:r>
              <a:rPr lang="ar-SA" dirty="0"/>
              <a:t> وقد قدم الدورة المشرف على الوحدة و المدرب المعتمد لدى عمادة التعليم الالكتروني و التعلم عن بعد أ. حسان حمودة .</a:t>
            </a:r>
            <a:endParaRPr lang="en-US" dirty="0"/>
          </a:p>
          <a:p>
            <a:pPr rtl="1" fontAlgn="t"/>
            <a:r>
              <a:rPr lang="ar-SA" dirty="0"/>
              <a:t>هذا وقد أكد عميد الكلية د. خالد بن عبدالله الشافي على أن هذه الدورات تأتي ضمن استعدادات الكلية للكثير من البرامج والفعاليات التي تستهدف اعضاء هيئة التدريس بالكلية. </a:t>
            </a:r>
            <a:endParaRPr lang="en-US" dirty="0"/>
          </a:p>
          <a:p>
            <a:pPr rtl="1" fontAlgn="t"/>
            <a:r>
              <a:rPr lang="ar-SA" dirty="0"/>
              <a:t>وقد عبٌر عميد الكلية د. </a:t>
            </a:r>
            <a:r>
              <a:rPr lang="ar-SA"/>
              <a:t>خالد بن عبدالله الشافي عن شكره للأستاذ حسان حمودة ، على مشاركته في اقامة مثل هذه الدورة.</a:t>
            </a:r>
            <a:endParaRPr lang="en-US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89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12</cp:revision>
  <dcterms:created xsi:type="dcterms:W3CDTF">2015-10-26T20:39:30Z</dcterms:created>
  <dcterms:modified xsi:type="dcterms:W3CDTF">2015-12-15T21:19:55Z</dcterms:modified>
</cp:coreProperties>
</file>