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B50E-2137-4F81-9955-62E923BA3F7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05D2-2F83-4E8D-9702-1E9118DD93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B50E-2137-4F81-9955-62E923BA3F7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05D2-2F83-4E8D-9702-1E9118DD93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B50E-2137-4F81-9955-62E923BA3F7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05D2-2F83-4E8D-9702-1E9118DD93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B50E-2137-4F81-9955-62E923BA3F7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05D2-2F83-4E8D-9702-1E9118DD93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B50E-2137-4F81-9955-62E923BA3F7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05D2-2F83-4E8D-9702-1E9118DD93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B50E-2137-4F81-9955-62E923BA3F7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05D2-2F83-4E8D-9702-1E9118DD93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B50E-2137-4F81-9955-62E923BA3F7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05D2-2F83-4E8D-9702-1E9118DD93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B50E-2137-4F81-9955-62E923BA3F7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05D2-2F83-4E8D-9702-1E9118DD93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B50E-2137-4F81-9955-62E923BA3F7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05D2-2F83-4E8D-9702-1E9118DD93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B50E-2137-4F81-9955-62E923BA3F7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05D2-2F83-4E8D-9702-1E9118DD93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B50E-2137-4F81-9955-62E923BA3F7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05D2-2F83-4E8D-9702-1E9118DD934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0B50E-2137-4F81-9955-62E923BA3F70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F05D2-2F83-4E8D-9702-1E9118DD934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2910" y="571480"/>
            <a:ext cx="3532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http://faculty.mu.edu.sa/walbesher</a:t>
            </a:r>
            <a:endParaRPr lang="fr-FR" dirty="0"/>
          </a:p>
        </p:txBody>
      </p:sp>
      <p:pic>
        <p:nvPicPr>
          <p:cNvPr id="1026" name="Picture 2" descr="C:\Users\Nihel\Desktop\ELGHAT\droit\waleed albesher\waleed albesh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9144000" cy="2788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2015-04-01T19:50:45Z</dcterms:created>
  <dcterms:modified xsi:type="dcterms:W3CDTF">2015-04-01T19:51:34Z</dcterms:modified>
</cp:coreProperties>
</file>