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326A-E3F8-4FDB-814B-8F44240E9AE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890-827D-49A8-843C-14D8EB603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53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326A-E3F8-4FDB-814B-8F44240E9AE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890-827D-49A8-843C-14D8EB603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2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326A-E3F8-4FDB-814B-8F44240E9AE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890-827D-49A8-843C-14D8EB603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9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326A-E3F8-4FDB-814B-8F44240E9AE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890-827D-49A8-843C-14D8EB603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7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326A-E3F8-4FDB-814B-8F44240E9AE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890-827D-49A8-843C-14D8EB603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326A-E3F8-4FDB-814B-8F44240E9AE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890-827D-49A8-843C-14D8EB603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8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326A-E3F8-4FDB-814B-8F44240E9AE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890-827D-49A8-843C-14D8EB603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5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326A-E3F8-4FDB-814B-8F44240E9AE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890-827D-49A8-843C-14D8EB603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4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326A-E3F8-4FDB-814B-8F44240E9AE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890-827D-49A8-843C-14D8EB603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2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326A-E3F8-4FDB-814B-8F44240E9AE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890-827D-49A8-843C-14D8EB603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8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326A-E3F8-4FDB-814B-8F44240E9AE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C890-827D-49A8-843C-14D8EB603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6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B326A-E3F8-4FDB-814B-8F44240E9AE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EC890-827D-49A8-843C-14D8EB603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6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u.edu.sa/sites/KSUArabic/Deanships/library/Pages/default.aspx" TargetMode="External"/><Relationship Id="rId2" Type="http://schemas.openxmlformats.org/officeDocument/2006/relationships/hyperlink" Target="http://majlib.net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kfu.edu.sa/ar/Deans/Library/Pages/Home.aspx" TargetMode="External"/><Relationship Id="rId5" Type="http://schemas.openxmlformats.org/officeDocument/2006/relationships/hyperlink" Target="http://library.imamu.edu.sa/" TargetMode="External"/><Relationship Id="rId4" Type="http://schemas.openxmlformats.org/officeDocument/2006/relationships/hyperlink" Target="http://iu.edu.sa/web/content.aspx?id=30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la.gov.au/" TargetMode="External"/><Relationship Id="rId3" Type="http://schemas.openxmlformats.org/officeDocument/2006/relationships/hyperlink" Target="http://library.kfupm.edu.sa/Default.aspx" TargetMode="External"/><Relationship Id="rId7" Type="http://schemas.openxmlformats.org/officeDocument/2006/relationships/hyperlink" Target="http://www.bl.uk/" TargetMode="External"/><Relationship Id="rId2" Type="http://schemas.openxmlformats.org/officeDocument/2006/relationships/hyperlink" Target="http://uqu.edu.sa/li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iglib.org/" TargetMode="External"/><Relationship Id="rId5" Type="http://schemas.openxmlformats.org/officeDocument/2006/relationships/hyperlink" Target="http://www.loc.gov/index.html" TargetMode="External"/><Relationship Id="rId4" Type="http://schemas.openxmlformats.org/officeDocument/2006/relationships/hyperlink" Target="http://www.kfnl.gov.sa/" TargetMode="External"/><Relationship Id="rId9" Type="http://schemas.openxmlformats.org/officeDocument/2006/relationships/hyperlink" Target="http://faisal-alsaud.com/maktaba.php?id=3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70729" y="1557318"/>
            <a:ext cx="6096000" cy="53006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First: Public Libraries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Public Library in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Almajmaah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http://majlib.net</a:t>
            </a:r>
            <a:r>
              <a:rPr lang="ar-SA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/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Second: University Libraries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King Saud University Libraries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http://www.ksu.edu.sa/sites/KSUArabic/Deanships/library/Pages/default.aspx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Islamic University Libraries in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ALmadinah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Almunawwarah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http://iu.edu.sa/web/content.aspx?id=303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Imam Muhammad Bin Saud Islamic University Libraries 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http://library.imamu.edu.sa</a:t>
            </a:r>
            <a:r>
              <a:rPr lang="ar-SA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/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King Faisal University Libraries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http://www.kfu.edu.sa/ar/Deans/Library/Pages/Home.aspx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Alqassim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 Libraries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http://www.kfu.edu.sa/ar/Deans/Library/Pages/Home.aspx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S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14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520512"/>
            <a:ext cx="6096000" cy="58169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Umm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Alqura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University Libraries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http://uqu.edu.sa/lib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King Fahad University of Petroleum and Minerals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http://library.kfupm.edu.sa/Default.aspx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Third: National and International Libraries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King Fahad National Library 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http://www.kfnl.gov.sa/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American Congress Library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http://www.loc.gov/index.html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 Libraries Union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http://www.diglib.org/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British Library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7"/>
              </a:rPr>
              <a:t>http://www.bl.uk/\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Australian National Library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8"/>
              </a:rPr>
              <a:t>http://www.nla.gov.au/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Forth: Digital Personal Libraries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 Library of Dr. Faisal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Meshaal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Saud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Abdulaziz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·        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9"/>
              </a:rPr>
              <a:t>http://faisal-alsaud.com/maktaba.php?id=33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031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2015-04-08T14:30:46Z</dcterms:created>
  <dcterms:modified xsi:type="dcterms:W3CDTF">2015-04-08T14:31:48Z</dcterms:modified>
</cp:coreProperties>
</file>